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66" autoAdjust="0"/>
    <p:restoredTop sz="94660"/>
  </p:normalViewPr>
  <p:slideViewPr>
    <p:cSldViewPr snapToGrid="0">
      <p:cViewPr>
        <p:scale>
          <a:sx n="92" d="100"/>
          <a:sy n="92" d="100"/>
        </p:scale>
        <p:origin x="45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12D3C-8B76-425C-8DE2-765C620487E9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566E9CB-7E10-4598-9134-70ED62E7175E}">
      <dgm:prSet phldrT="[Text]" custT="1"/>
      <dgm:spPr/>
      <dgm:t>
        <a:bodyPr/>
        <a:lstStyle/>
        <a:p>
          <a:r>
            <a:rPr lang="sv-SE" sz="1200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</a:p>
      </dgm:t>
    </dgm:pt>
    <dgm:pt modelId="{30CA7C7F-9E70-4CAF-A8E6-52F8C3327534}" type="parTrans" cxnId="{972C001A-2F1C-41E7-8252-2BB84104134A}">
      <dgm:prSet/>
      <dgm:spPr/>
      <dgm:t>
        <a:bodyPr/>
        <a:lstStyle/>
        <a:p>
          <a:endParaRPr lang="sv-SE"/>
        </a:p>
      </dgm:t>
    </dgm:pt>
    <dgm:pt modelId="{B06731C4-6881-442B-988D-3403ED4E238C}" type="sibTrans" cxnId="{972C001A-2F1C-41E7-8252-2BB84104134A}">
      <dgm:prSet/>
      <dgm:spPr/>
      <dgm:t>
        <a:bodyPr/>
        <a:lstStyle/>
        <a:p>
          <a:endParaRPr lang="sv-SE"/>
        </a:p>
      </dgm:t>
    </dgm:pt>
    <dgm:pt modelId="{48206DF5-7BE4-4107-BFF3-C85341504EC0}">
      <dgm:prSet phldrT="[Text]" custT="1"/>
      <dgm:spPr/>
      <dgm:t>
        <a:bodyPr/>
        <a:lstStyle/>
        <a:p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08B36064-CCF6-48C6-9A39-BFFB73F8A974}" type="parTrans" cxnId="{C4C73630-2464-4BC5-877F-DFF57D8E3C38}">
      <dgm:prSet/>
      <dgm:spPr/>
      <dgm:t>
        <a:bodyPr/>
        <a:lstStyle/>
        <a:p>
          <a:endParaRPr lang="sv-SE"/>
        </a:p>
      </dgm:t>
    </dgm:pt>
    <dgm:pt modelId="{BFFBBE02-3390-49CA-87D6-481E4CF0BDE0}" type="sibTrans" cxnId="{C4C73630-2464-4BC5-877F-DFF57D8E3C38}">
      <dgm:prSet/>
      <dgm:spPr/>
      <dgm:t>
        <a:bodyPr/>
        <a:lstStyle/>
        <a:p>
          <a:endParaRPr lang="sv-SE"/>
        </a:p>
      </dgm:t>
    </dgm:pt>
    <dgm:pt modelId="{C2C4561E-D83F-46ED-B46F-B20FCC18008C}">
      <dgm:prSet/>
      <dgm:spPr/>
      <dgm:t>
        <a:bodyPr/>
        <a:lstStyle/>
        <a:p>
          <a:endParaRPr lang="sv-SE"/>
        </a:p>
      </dgm:t>
    </dgm:pt>
    <dgm:pt modelId="{DB04BE28-2853-4595-A03B-C5928A7DC065}" type="parTrans" cxnId="{AA8F0ECF-B12E-40DF-9EC5-AA7EE38DA688}">
      <dgm:prSet/>
      <dgm:spPr/>
      <dgm:t>
        <a:bodyPr/>
        <a:lstStyle/>
        <a:p>
          <a:endParaRPr lang="sv-SE"/>
        </a:p>
      </dgm:t>
    </dgm:pt>
    <dgm:pt modelId="{C4D009B7-159B-4F55-B17F-1259CBF6EF8E}" type="sibTrans" cxnId="{AA8F0ECF-B12E-40DF-9EC5-AA7EE38DA688}">
      <dgm:prSet/>
      <dgm:spPr/>
      <dgm:t>
        <a:bodyPr/>
        <a:lstStyle/>
        <a:p>
          <a:endParaRPr lang="sv-SE"/>
        </a:p>
      </dgm:t>
    </dgm:pt>
    <dgm:pt modelId="{060E83E4-5C78-48C3-AAA8-97B3CF09D6BF}">
      <dgm:prSet/>
      <dgm:spPr/>
      <dgm:t>
        <a:bodyPr/>
        <a:lstStyle/>
        <a:p>
          <a:endParaRPr lang="sv-SE"/>
        </a:p>
      </dgm:t>
    </dgm:pt>
    <dgm:pt modelId="{B9B4F11D-080F-4994-8434-07F5F5C211EE}" type="parTrans" cxnId="{0923A5E8-F273-4E36-8E22-C041A6BAE096}">
      <dgm:prSet/>
      <dgm:spPr/>
      <dgm:t>
        <a:bodyPr/>
        <a:lstStyle/>
        <a:p>
          <a:endParaRPr lang="sv-SE"/>
        </a:p>
      </dgm:t>
    </dgm:pt>
    <dgm:pt modelId="{831710FC-DA73-4009-9947-C6ADF48E38F1}" type="sibTrans" cxnId="{0923A5E8-F273-4E36-8E22-C041A6BAE096}">
      <dgm:prSet/>
      <dgm:spPr/>
      <dgm:t>
        <a:bodyPr/>
        <a:lstStyle/>
        <a:p>
          <a:endParaRPr lang="sv-SE"/>
        </a:p>
      </dgm:t>
    </dgm:pt>
    <dgm:pt modelId="{214C8E9F-4938-4E8B-9847-44015A8E7ADA}">
      <dgm:prSet/>
      <dgm:spPr/>
      <dgm:t>
        <a:bodyPr/>
        <a:lstStyle/>
        <a:p>
          <a:endParaRPr lang="sv-SE"/>
        </a:p>
      </dgm:t>
    </dgm:pt>
    <dgm:pt modelId="{97B8F4FA-C9C8-41B3-A2EC-339064E054A9}" type="parTrans" cxnId="{4B63CB04-9CF9-4DF2-A6CE-3190C0EB37CF}">
      <dgm:prSet/>
      <dgm:spPr/>
      <dgm:t>
        <a:bodyPr/>
        <a:lstStyle/>
        <a:p>
          <a:endParaRPr lang="sv-SE"/>
        </a:p>
      </dgm:t>
    </dgm:pt>
    <dgm:pt modelId="{9367B3FF-D5A6-4BE4-9B3A-78AF85596466}" type="sibTrans" cxnId="{4B63CB04-9CF9-4DF2-A6CE-3190C0EB37CF}">
      <dgm:prSet/>
      <dgm:spPr/>
      <dgm:t>
        <a:bodyPr/>
        <a:lstStyle/>
        <a:p>
          <a:endParaRPr lang="sv-SE"/>
        </a:p>
      </dgm:t>
    </dgm:pt>
    <dgm:pt modelId="{D98B6646-AE52-4A02-8D22-07418F7F41EB}">
      <dgm:prSet/>
      <dgm:spPr/>
      <dgm:t>
        <a:bodyPr/>
        <a:lstStyle/>
        <a:p>
          <a:endParaRPr lang="sv-SE"/>
        </a:p>
      </dgm:t>
    </dgm:pt>
    <dgm:pt modelId="{21DCBA0F-684A-42ED-AB32-A9A480820FD1}" type="parTrans" cxnId="{D4D66F8E-823B-4507-B4C1-C4A159AB6733}">
      <dgm:prSet/>
      <dgm:spPr/>
      <dgm:t>
        <a:bodyPr/>
        <a:lstStyle/>
        <a:p>
          <a:endParaRPr lang="sv-SE"/>
        </a:p>
      </dgm:t>
    </dgm:pt>
    <dgm:pt modelId="{7C0DD0FB-4748-42E8-92EB-9AA147EDAB5F}" type="sibTrans" cxnId="{D4D66F8E-823B-4507-B4C1-C4A159AB6733}">
      <dgm:prSet/>
      <dgm:spPr/>
      <dgm:t>
        <a:bodyPr/>
        <a:lstStyle/>
        <a:p>
          <a:endParaRPr lang="sv-SE"/>
        </a:p>
      </dgm:t>
    </dgm:pt>
    <dgm:pt modelId="{64784EE7-9FCF-47BB-80B9-6FAD85159CE8}">
      <dgm:prSet/>
      <dgm:spPr/>
      <dgm:t>
        <a:bodyPr/>
        <a:lstStyle/>
        <a:p>
          <a:endParaRPr lang="sv-SE"/>
        </a:p>
      </dgm:t>
    </dgm:pt>
    <dgm:pt modelId="{23F79441-EA09-4013-9648-73FA51ABE5A1}" type="parTrans" cxnId="{A3AC099E-C6E5-4873-AF65-39B5BD3724B9}">
      <dgm:prSet/>
      <dgm:spPr/>
      <dgm:t>
        <a:bodyPr/>
        <a:lstStyle/>
        <a:p>
          <a:endParaRPr lang="sv-SE"/>
        </a:p>
      </dgm:t>
    </dgm:pt>
    <dgm:pt modelId="{2440A288-076A-4BBA-95A8-B2426347434A}" type="sibTrans" cxnId="{A3AC099E-C6E5-4873-AF65-39B5BD3724B9}">
      <dgm:prSet/>
      <dgm:spPr/>
      <dgm:t>
        <a:bodyPr/>
        <a:lstStyle/>
        <a:p>
          <a:endParaRPr lang="sv-SE"/>
        </a:p>
      </dgm:t>
    </dgm:pt>
    <dgm:pt modelId="{B19E406A-62CC-44A4-8033-9C67C0E7E7DF}">
      <dgm:prSet/>
      <dgm:spPr/>
      <dgm:t>
        <a:bodyPr/>
        <a:lstStyle/>
        <a:p>
          <a:endParaRPr lang="sv-SE"/>
        </a:p>
      </dgm:t>
    </dgm:pt>
    <dgm:pt modelId="{22D27FF4-835B-4C99-8952-CEE94557C021}" type="parTrans" cxnId="{A2080810-739F-4A46-A541-D274D2B0CEDB}">
      <dgm:prSet/>
      <dgm:spPr/>
      <dgm:t>
        <a:bodyPr/>
        <a:lstStyle/>
        <a:p>
          <a:endParaRPr lang="sv-SE"/>
        </a:p>
      </dgm:t>
    </dgm:pt>
    <dgm:pt modelId="{3198BCB9-4014-4639-841E-FFFC97D6562D}" type="sibTrans" cxnId="{A2080810-739F-4A46-A541-D274D2B0CEDB}">
      <dgm:prSet/>
      <dgm:spPr/>
      <dgm:t>
        <a:bodyPr/>
        <a:lstStyle/>
        <a:p>
          <a:endParaRPr lang="sv-SE"/>
        </a:p>
      </dgm:t>
    </dgm:pt>
    <dgm:pt modelId="{5A685E6C-E0B8-4E42-AE95-26CE4CC10403}">
      <dgm:prSet/>
      <dgm:spPr/>
      <dgm:t>
        <a:bodyPr/>
        <a:lstStyle/>
        <a:p>
          <a:endParaRPr lang="sv-SE"/>
        </a:p>
      </dgm:t>
    </dgm:pt>
    <dgm:pt modelId="{C14C7A5C-2422-4DD3-A4D5-89059BC27AB4}" type="parTrans" cxnId="{4F1A4D1E-118C-4372-A965-0236F02E4640}">
      <dgm:prSet/>
      <dgm:spPr/>
      <dgm:t>
        <a:bodyPr/>
        <a:lstStyle/>
        <a:p>
          <a:endParaRPr lang="sv-SE"/>
        </a:p>
      </dgm:t>
    </dgm:pt>
    <dgm:pt modelId="{16AC781B-5851-4C95-B0AE-DB8B2319F794}" type="sibTrans" cxnId="{4F1A4D1E-118C-4372-A965-0236F02E4640}">
      <dgm:prSet/>
      <dgm:spPr/>
      <dgm:t>
        <a:bodyPr/>
        <a:lstStyle/>
        <a:p>
          <a:endParaRPr lang="sv-SE"/>
        </a:p>
      </dgm:t>
    </dgm:pt>
    <dgm:pt modelId="{EE0A7EA4-4C0C-4C94-B551-9E3C4A7338F8}">
      <dgm:prSet/>
      <dgm:spPr/>
      <dgm:t>
        <a:bodyPr/>
        <a:lstStyle/>
        <a:p>
          <a:endParaRPr lang="sv-SE"/>
        </a:p>
      </dgm:t>
    </dgm:pt>
    <dgm:pt modelId="{15D18CBF-3F28-4E1A-B2CA-99CE28311F57}" type="parTrans" cxnId="{643AB860-0B6E-4CC3-ACE7-A7FE7B026470}">
      <dgm:prSet/>
      <dgm:spPr/>
      <dgm:t>
        <a:bodyPr/>
        <a:lstStyle/>
        <a:p>
          <a:endParaRPr lang="sv-SE"/>
        </a:p>
      </dgm:t>
    </dgm:pt>
    <dgm:pt modelId="{6F80B124-9C58-412B-991A-6CB8CDA049C6}" type="sibTrans" cxnId="{643AB860-0B6E-4CC3-ACE7-A7FE7B026470}">
      <dgm:prSet/>
      <dgm:spPr/>
      <dgm:t>
        <a:bodyPr/>
        <a:lstStyle/>
        <a:p>
          <a:endParaRPr lang="sv-SE"/>
        </a:p>
      </dgm:t>
    </dgm:pt>
    <dgm:pt modelId="{0912940C-2A62-4A76-B0E8-252EDC0AB9C8}">
      <dgm:prSet phldrT="[Text]" custT="1"/>
      <dgm:spPr/>
      <dgm:t>
        <a:bodyPr/>
        <a:lstStyle/>
        <a:p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F51F1DBB-2778-4B3A-BFD6-4A3FE67958A8}" type="sibTrans" cxnId="{79417FA2-9513-4156-812C-9DF63C47DDFB}">
      <dgm:prSet/>
      <dgm:spPr/>
      <dgm:t>
        <a:bodyPr/>
        <a:lstStyle/>
        <a:p>
          <a:endParaRPr lang="sv-SE"/>
        </a:p>
      </dgm:t>
    </dgm:pt>
    <dgm:pt modelId="{6E98197C-20FE-453B-9243-D320D7B9C3F4}" type="parTrans" cxnId="{79417FA2-9513-4156-812C-9DF63C47DDFB}">
      <dgm:prSet/>
      <dgm:spPr/>
      <dgm:t>
        <a:bodyPr/>
        <a:lstStyle/>
        <a:p>
          <a:endParaRPr lang="sv-SE"/>
        </a:p>
      </dgm:t>
    </dgm:pt>
    <dgm:pt modelId="{AAB1769B-F4E7-4B45-B5BF-4C72EB05DD04}">
      <dgm:prSet phldrT="[Text]" custT="1"/>
      <dgm:spPr/>
      <dgm:t>
        <a:bodyPr/>
        <a:lstStyle/>
        <a:p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67A3994C-2BED-49A5-9F36-D8F38A9D4A5D}" type="sibTrans" cxnId="{3B78FFDF-FF65-4264-B260-A62E1471DD9F}">
      <dgm:prSet/>
      <dgm:spPr/>
      <dgm:t>
        <a:bodyPr/>
        <a:lstStyle/>
        <a:p>
          <a:endParaRPr lang="sv-SE"/>
        </a:p>
      </dgm:t>
    </dgm:pt>
    <dgm:pt modelId="{47209287-7080-4363-B82D-C4D826B679E1}" type="parTrans" cxnId="{3B78FFDF-FF65-4264-B260-A62E1471DD9F}">
      <dgm:prSet/>
      <dgm:spPr/>
      <dgm:t>
        <a:bodyPr/>
        <a:lstStyle/>
        <a:p>
          <a:endParaRPr lang="sv-SE"/>
        </a:p>
      </dgm:t>
    </dgm:pt>
    <dgm:pt modelId="{A676CDF4-068F-4CF7-A108-E564D51795C3}" type="pres">
      <dgm:prSet presAssocID="{3E712D3C-8B76-425C-8DE2-765C620487E9}" presName="Name0" presStyleCnt="0">
        <dgm:presLayoutVars>
          <dgm:dir/>
          <dgm:resizeHandles val="exact"/>
        </dgm:presLayoutVars>
      </dgm:prSet>
      <dgm:spPr/>
    </dgm:pt>
    <dgm:pt modelId="{F239BB35-3D34-49DD-9A21-80B7A86279A4}" type="pres">
      <dgm:prSet presAssocID="{3E712D3C-8B76-425C-8DE2-765C620487E9}" presName="cycle" presStyleCnt="0"/>
      <dgm:spPr/>
    </dgm:pt>
    <dgm:pt modelId="{741812DD-DD97-4D8D-8EB6-94BD4C690C5D}" type="pres">
      <dgm:prSet presAssocID="{C2C4561E-D83F-46ED-B46F-B20FCC18008C}" presName="nodeFirstNode" presStyleLbl="node1" presStyleIdx="0" presStyleCnt="12" custScaleX="141670" custRadScaleRad="99903" custRadScaleInc="15367">
        <dgm:presLayoutVars>
          <dgm:bulletEnabled val="1"/>
        </dgm:presLayoutVars>
      </dgm:prSet>
      <dgm:spPr/>
    </dgm:pt>
    <dgm:pt modelId="{9BA3DBB8-D138-43D9-BC7A-ECF4DBDAE8A1}" type="pres">
      <dgm:prSet presAssocID="{C4D009B7-159B-4F55-B17F-1259CBF6EF8E}" presName="sibTransFirstNode" presStyleLbl="bgShp" presStyleIdx="0" presStyleCnt="1" custLinFactNeighborX="1182" custLinFactNeighborY="232"/>
      <dgm:spPr/>
    </dgm:pt>
    <dgm:pt modelId="{4BF64CB3-B904-45CB-8F04-1AB273886408}" type="pres">
      <dgm:prSet presAssocID="{EE0A7EA4-4C0C-4C94-B551-9E3C4A7338F8}" presName="nodeFollowingNodes" presStyleLbl="node1" presStyleIdx="1" presStyleCnt="12" custScaleX="181559" custRadScaleRad="111433" custRadScaleInc="45604">
        <dgm:presLayoutVars>
          <dgm:bulletEnabled val="1"/>
        </dgm:presLayoutVars>
      </dgm:prSet>
      <dgm:spPr/>
    </dgm:pt>
    <dgm:pt modelId="{D8B9DED7-ACE4-4C1D-9A28-B5CC636CE548}" type="pres">
      <dgm:prSet presAssocID="{B19E406A-62CC-44A4-8033-9C67C0E7E7DF}" presName="nodeFollowingNodes" presStyleLbl="node1" presStyleIdx="2" presStyleCnt="12" custScaleX="170466" custScaleY="131941" custRadScaleRad="92762" custRadScaleInc="5225">
        <dgm:presLayoutVars>
          <dgm:bulletEnabled val="1"/>
        </dgm:presLayoutVars>
      </dgm:prSet>
      <dgm:spPr/>
    </dgm:pt>
    <dgm:pt modelId="{B6B4ACD9-D084-4CCB-A3A2-A8013EE24CCC}" type="pres">
      <dgm:prSet presAssocID="{5A685E6C-E0B8-4E42-AE95-26CE4CC10403}" presName="nodeFollowingNodes" presStyleLbl="node1" presStyleIdx="3" presStyleCnt="12" custScaleX="113917" custScaleY="137563" custRadScaleRad="93916" custRadScaleInc="2617">
        <dgm:presLayoutVars>
          <dgm:bulletEnabled val="1"/>
        </dgm:presLayoutVars>
      </dgm:prSet>
      <dgm:spPr/>
    </dgm:pt>
    <dgm:pt modelId="{5AE7618A-AD2D-4C5A-A6C3-38B3D2EBCF2E}" type="pres">
      <dgm:prSet presAssocID="{060E83E4-5C78-48C3-AAA8-97B3CF09D6BF}" presName="nodeFollowingNodes" presStyleLbl="node1" presStyleIdx="4" presStyleCnt="12" custScaleX="112098" custScaleY="145412" custRadScaleRad="100450" custRadScaleInc="-9886">
        <dgm:presLayoutVars>
          <dgm:bulletEnabled val="1"/>
        </dgm:presLayoutVars>
      </dgm:prSet>
      <dgm:spPr/>
    </dgm:pt>
    <dgm:pt modelId="{6F86C218-00E0-4CF5-8984-5519F68A249C}" type="pres">
      <dgm:prSet presAssocID="{214C8E9F-4938-4E8B-9847-44015A8E7ADA}" presName="nodeFollowingNodes" presStyleLbl="node1" presStyleIdx="5" presStyleCnt="12" custScaleX="106287" custScaleY="185251">
        <dgm:presLayoutVars>
          <dgm:bulletEnabled val="1"/>
        </dgm:presLayoutVars>
      </dgm:prSet>
      <dgm:spPr/>
    </dgm:pt>
    <dgm:pt modelId="{FC8635C5-B0E4-4AC9-8953-F541CFFED0E8}" type="pres">
      <dgm:prSet presAssocID="{D98B6646-AE52-4A02-8D22-07418F7F41EB}" presName="nodeFollowingNodes" presStyleLbl="node1" presStyleIdx="6" presStyleCnt="12">
        <dgm:presLayoutVars>
          <dgm:bulletEnabled val="1"/>
        </dgm:presLayoutVars>
      </dgm:prSet>
      <dgm:spPr/>
    </dgm:pt>
    <dgm:pt modelId="{26538694-51A2-405C-81E3-4982CD08CC78}" type="pres">
      <dgm:prSet presAssocID="{64784EE7-9FCF-47BB-80B9-6FAD85159CE8}" presName="nodeFollowingNodes" presStyleLbl="node1" presStyleIdx="7" presStyleCnt="12" custScaleX="177708" custScaleY="155983" custRadScaleRad="115176" custRadScaleInc="36252">
        <dgm:presLayoutVars>
          <dgm:bulletEnabled val="1"/>
        </dgm:presLayoutVars>
      </dgm:prSet>
      <dgm:spPr/>
    </dgm:pt>
    <dgm:pt modelId="{685629CA-821D-44D8-AD41-AF6E07792841}" type="pres">
      <dgm:prSet presAssocID="{0566E9CB-7E10-4598-9134-70ED62E7175E}" presName="nodeFollowingNodes" presStyleLbl="node1" presStyleIdx="8" presStyleCnt="12" custScaleX="141550" custScaleY="133760" custRadScaleRad="99770" custRadScaleInc="6385">
        <dgm:presLayoutVars>
          <dgm:bulletEnabled val="1"/>
        </dgm:presLayoutVars>
      </dgm:prSet>
      <dgm:spPr/>
    </dgm:pt>
    <dgm:pt modelId="{2CB7F1C5-6A83-48B6-9A45-C0A31B7BF989}" type="pres">
      <dgm:prSet presAssocID="{0912940C-2A62-4A76-B0E8-252EDC0AB9C8}" presName="nodeFollowingNodes" presStyleLbl="node1" presStyleIdx="9" presStyleCnt="12" custScaleX="155115" custScaleY="169618" custRadScaleRad="98107" custRadScaleInc="-1348">
        <dgm:presLayoutVars>
          <dgm:bulletEnabled val="1"/>
        </dgm:presLayoutVars>
      </dgm:prSet>
      <dgm:spPr/>
    </dgm:pt>
    <dgm:pt modelId="{B3FF1B3C-FF91-4680-B032-2E78BB139888}" type="pres">
      <dgm:prSet presAssocID="{48206DF5-7BE4-4107-BFF3-C85341504EC0}" presName="nodeFollowingNodes" presStyleLbl="node1" presStyleIdx="10" presStyleCnt="12" custScaleX="127992" custRadScaleRad="107638" custRadScaleInc="-9443">
        <dgm:presLayoutVars>
          <dgm:bulletEnabled val="1"/>
        </dgm:presLayoutVars>
      </dgm:prSet>
      <dgm:spPr/>
    </dgm:pt>
    <dgm:pt modelId="{9CCA14A2-C037-46E7-B65E-1771CC71E338}" type="pres">
      <dgm:prSet presAssocID="{AAB1769B-F4E7-4B45-B5BF-4C72EB05DD04}" presName="nodeFollowingNodes" presStyleLbl="node1" presStyleIdx="11" presStyleCnt="12">
        <dgm:presLayoutVars>
          <dgm:bulletEnabled val="1"/>
        </dgm:presLayoutVars>
      </dgm:prSet>
      <dgm:spPr/>
    </dgm:pt>
  </dgm:ptLst>
  <dgm:cxnLst>
    <dgm:cxn modelId="{3B566901-0639-4E05-A495-06F9D03A02EF}" type="presOf" srcId="{EE0A7EA4-4C0C-4C94-B551-9E3C4A7338F8}" destId="{4BF64CB3-B904-45CB-8F04-1AB273886408}" srcOrd="0" destOrd="0" presId="urn:microsoft.com/office/officeart/2005/8/layout/cycle3"/>
    <dgm:cxn modelId="{4B63CB04-9CF9-4DF2-A6CE-3190C0EB37CF}" srcId="{3E712D3C-8B76-425C-8DE2-765C620487E9}" destId="{214C8E9F-4938-4E8B-9847-44015A8E7ADA}" srcOrd="5" destOrd="0" parTransId="{97B8F4FA-C9C8-41B3-A2EC-339064E054A9}" sibTransId="{9367B3FF-D5A6-4BE4-9B3A-78AF85596466}"/>
    <dgm:cxn modelId="{251B8306-AAB0-467E-8C7F-D962CBD1B2A8}" type="presOf" srcId="{5A685E6C-E0B8-4E42-AE95-26CE4CC10403}" destId="{B6B4ACD9-D084-4CCB-A3A2-A8013EE24CCC}" srcOrd="0" destOrd="0" presId="urn:microsoft.com/office/officeart/2005/8/layout/cycle3"/>
    <dgm:cxn modelId="{A9230908-B128-4337-B7AF-6520BC9515CC}" type="presOf" srcId="{C4D009B7-159B-4F55-B17F-1259CBF6EF8E}" destId="{9BA3DBB8-D138-43D9-BC7A-ECF4DBDAE8A1}" srcOrd="0" destOrd="0" presId="urn:microsoft.com/office/officeart/2005/8/layout/cycle3"/>
    <dgm:cxn modelId="{772C2C0E-5926-4D47-822F-1AA99D5B5611}" type="presOf" srcId="{0912940C-2A62-4A76-B0E8-252EDC0AB9C8}" destId="{2CB7F1C5-6A83-48B6-9A45-C0A31B7BF989}" srcOrd="0" destOrd="0" presId="urn:microsoft.com/office/officeart/2005/8/layout/cycle3"/>
    <dgm:cxn modelId="{A2080810-739F-4A46-A541-D274D2B0CEDB}" srcId="{3E712D3C-8B76-425C-8DE2-765C620487E9}" destId="{B19E406A-62CC-44A4-8033-9C67C0E7E7DF}" srcOrd="2" destOrd="0" parTransId="{22D27FF4-835B-4C99-8952-CEE94557C021}" sibTransId="{3198BCB9-4014-4639-841E-FFFC97D6562D}"/>
    <dgm:cxn modelId="{972C001A-2F1C-41E7-8252-2BB84104134A}" srcId="{3E712D3C-8B76-425C-8DE2-765C620487E9}" destId="{0566E9CB-7E10-4598-9134-70ED62E7175E}" srcOrd="8" destOrd="0" parTransId="{30CA7C7F-9E70-4CAF-A8E6-52F8C3327534}" sibTransId="{B06731C4-6881-442B-988D-3403ED4E238C}"/>
    <dgm:cxn modelId="{4F1A4D1E-118C-4372-A965-0236F02E4640}" srcId="{3E712D3C-8B76-425C-8DE2-765C620487E9}" destId="{5A685E6C-E0B8-4E42-AE95-26CE4CC10403}" srcOrd="3" destOrd="0" parTransId="{C14C7A5C-2422-4DD3-A4D5-89059BC27AB4}" sibTransId="{16AC781B-5851-4C95-B0AE-DB8B2319F794}"/>
    <dgm:cxn modelId="{C0E2B822-08BE-43A0-8265-C0CC90195F60}" type="presOf" srcId="{48206DF5-7BE4-4107-BFF3-C85341504EC0}" destId="{B3FF1B3C-FF91-4680-B032-2E78BB139888}" srcOrd="0" destOrd="0" presId="urn:microsoft.com/office/officeart/2005/8/layout/cycle3"/>
    <dgm:cxn modelId="{C4C73630-2464-4BC5-877F-DFF57D8E3C38}" srcId="{3E712D3C-8B76-425C-8DE2-765C620487E9}" destId="{48206DF5-7BE4-4107-BFF3-C85341504EC0}" srcOrd="10" destOrd="0" parTransId="{08B36064-CCF6-48C6-9A39-BFFB73F8A974}" sibTransId="{BFFBBE02-3390-49CA-87D6-481E4CF0BDE0}"/>
    <dgm:cxn modelId="{D2D2DF3E-A4DD-4A6F-A704-0AF5ECF8F6FD}" type="presOf" srcId="{060E83E4-5C78-48C3-AAA8-97B3CF09D6BF}" destId="{5AE7618A-AD2D-4C5A-A6C3-38B3D2EBCF2E}" srcOrd="0" destOrd="0" presId="urn:microsoft.com/office/officeart/2005/8/layout/cycle3"/>
    <dgm:cxn modelId="{643AB860-0B6E-4CC3-ACE7-A7FE7B026470}" srcId="{3E712D3C-8B76-425C-8DE2-765C620487E9}" destId="{EE0A7EA4-4C0C-4C94-B551-9E3C4A7338F8}" srcOrd="1" destOrd="0" parTransId="{15D18CBF-3F28-4E1A-B2CA-99CE28311F57}" sibTransId="{6F80B124-9C58-412B-991A-6CB8CDA049C6}"/>
    <dgm:cxn modelId="{A360B869-F383-4211-AC68-32B52B0007A4}" type="presOf" srcId="{0566E9CB-7E10-4598-9134-70ED62E7175E}" destId="{685629CA-821D-44D8-AD41-AF6E07792841}" srcOrd="0" destOrd="0" presId="urn:microsoft.com/office/officeart/2005/8/layout/cycle3"/>
    <dgm:cxn modelId="{D4D66F8E-823B-4507-B4C1-C4A159AB6733}" srcId="{3E712D3C-8B76-425C-8DE2-765C620487E9}" destId="{D98B6646-AE52-4A02-8D22-07418F7F41EB}" srcOrd="6" destOrd="0" parTransId="{21DCBA0F-684A-42ED-AB32-A9A480820FD1}" sibTransId="{7C0DD0FB-4748-42E8-92EB-9AA147EDAB5F}"/>
    <dgm:cxn modelId="{3226EE96-ED45-47B2-8230-49099B4A8098}" type="presOf" srcId="{B19E406A-62CC-44A4-8033-9C67C0E7E7DF}" destId="{D8B9DED7-ACE4-4C1D-9A28-B5CC636CE548}" srcOrd="0" destOrd="0" presId="urn:microsoft.com/office/officeart/2005/8/layout/cycle3"/>
    <dgm:cxn modelId="{A3AC099E-C6E5-4873-AF65-39B5BD3724B9}" srcId="{3E712D3C-8B76-425C-8DE2-765C620487E9}" destId="{64784EE7-9FCF-47BB-80B9-6FAD85159CE8}" srcOrd="7" destOrd="0" parTransId="{23F79441-EA09-4013-9648-73FA51ABE5A1}" sibTransId="{2440A288-076A-4BBA-95A8-B2426347434A}"/>
    <dgm:cxn modelId="{79417FA2-9513-4156-812C-9DF63C47DDFB}" srcId="{3E712D3C-8B76-425C-8DE2-765C620487E9}" destId="{0912940C-2A62-4A76-B0E8-252EDC0AB9C8}" srcOrd="9" destOrd="0" parTransId="{6E98197C-20FE-453B-9243-D320D7B9C3F4}" sibTransId="{F51F1DBB-2778-4B3A-BFD6-4A3FE67958A8}"/>
    <dgm:cxn modelId="{AF2DA4BB-B326-4DB4-B85A-56DF6561A0CF}" type="presOf" srcId="{214C8E9F-4938-4E8B-9847-44015A8E7ADA}" destId="{6F86C218-00E0-4CF5-8984-5519F68A249C}" srcOrd="0" destOrd="0" presId="urn:microsoft.com/office/officeart/2005/8/layout/cycle3"/>
    <dgm:cxn modelId="{EF6B41C4-32D7-496A-9B18-74F5E928A6AC}" type="presOf" srcId="{AAB1769B-F4E7-4B45-B5BF-4C72EB05DD04}" destId="{9CCA14A2-C037-46E7-B65E-1771CC71E338}" srcOrd="0" destOrd="0" presId="urn:microsoft.com/office/officeart/2005/8/layout/cycle3"/>
    <dgm:cxn modelId="{FD781BCE-9DBC-425F-8EA0-24D841D71AA9}" type="presOf" srcId="{C2C4561E-D83F-46ED-B46F-B20FCC18008C}" destId="{741812DD-DD97-4D8D-8EB6-94BD4C690C5D}" srcOrd="0" destOrd="0" presId="urn:microsoft.com/office/officeart/2005/8/layout/cycle3"/>
    <dgm:cxn modelId="{AA8F0ECF-B12E-40DF-9EC5-AA7EE38DA688}" srcId="{3E712D3C-8B76-425C-8DE2-765C620487E9}" destId="{C2C4561E-D83F-46ED-B46F-B20FCC18008C}" srcOrd="0" destOrd="0" parTransId="{DB04BE28-2853-4595-A03B-C5928A7DC065}" sibTransId="{C4D009B7-159B-4F55-B17F-1259CBF6EF8E}"/>
    <dgm:cxn modelId="{B15924DB-74E1-419D-8132-7E2FE68A6274}" type="presOf" srcId="{3E712D3C-8B76-425C-8DE2-765C620487E9}" destId="{A676CDF4-068F-4CF7-A108-E564D51795C3}" srcOrd="0" destOrd="0" presId="urn:microsoft.com/office/officeart/2005/8/layout/cycle3"/>
    <dgm:cxn modelId="{3B78FFDF-FF65-4264-B260-A62E1471DD9F}" srcId="{3E712D3C-8B76-425C-8DE2-765C620487E9}" destId="{AAB1769B-F4E7-4B45-B5BF-4C72EB05DD04}" srcOrd="11" destOrd="0" parTransId="{47209287-7080-4363-B82D-C4D826B679E1}" sibTransId="{67A3994C-2BED-49A5-9F36-D8F38A9D4A5D}"/>
    <dgm:cxn modelId="{564F4FE3-2699-4895-AC91-8B41357D80C3}" type="presOf" srcId="{64784EE7-9FCF-47BB-80B9-6FAD85159CE8}" destId="{26538694-51A2-405C-81E3-4982CD08CC78}" srcOrd="0" destOrd="0" presId="urn:microsoft.com/office/officeart/2005/8/layout/cycle3"/>
    <dgm:cxn modelId="{0923A5E8-F273-4E36-8E22-C041A6BAE096}" srcId="{3E712D3C-8B76-425C-8DE2-765C620487E9}" destId="{060E83E4-5C78-48C3-AAA8-97B3CF09D6BF}" srcOrd="4" destOrd="0" parTransId="{B9B4F11D-080F-4994-8434-07F5F5C211EE}" sibTransId="{831710FC-DA73-4009-9947-C6ADF48E38F1}"/>
    <dgm:cxn modelId="{12F3EDF0-AB9D-4FC2-A269-93DEDCF7EA68}" type="presOf" srcId="{D98B6646-AE52-4A02-8D22-07418F7F41EB}" destId="{FC8635C5-B0E4-4AC9-8953-F541CFFED0E8}" srcOrd="0" destOrd="0" presId="urn:microsoft.com/office/officeart/2005/8/layout/cycle3"/>
    <dgm:cxn modelId="{AC2486EE-7184-4473-BE22-DC8CEA72AE67}" type="presParOf" srcId="{A676CDF4-068F-4CF7-A108-E564D51795C3}" destId="{F239BB35-3D34-49DD-9A21-80B7A86279A4}" srcOrd="0" destOrd="0" presId="urn:microsoft.com/office/officeart/2005/8/layout/cycle3"/>
    <dgm:cxn modelId="{979289B8-61A1-4D87-8301-1B01107ABA8E}" type="presParOf" srcId="{F239BB35-3D34-49DD-9A21-80B7A86279A4}" destId="{741812DD-DD97-4D8D-8EB6-94BD4C690C5D}" srcOrd="0" destOrd="0" presId="urn:microsoft.com/office/officeart/2005/8/layout/cycle3"/>
    <dgm:cxn modelId="{89AC6929-440B-471D-BA1F-E3E34B5A86B4}" type="presParOf" srcId="{F239BB35-3D34-49DD-9A21-80B7A86279A4}" destId="{9BA3DBB8-D138-43D9-BC7A-ECF4DBDAE8A1}" srcOrd="1" destOrd="0" presId="urn:microsoft.com/office/officeart/2005/8/layout/cycle3"/>
    <dgm:cxn modelId="{D445A4C1-2EF4-4233-9491-9198B2122BC4}" type="presParOf" srcId="{F239BB35-3D34-49DD-9A21-80B7A86279A4}" destId="{4BF64CB3-B904-45CB-8F04-1AB273886408}" srcOrd="2" destOrd="0" presId="urn:microsoft.com/office/officeart/2005/8/layout/cycle3"/>
    <dgm:cxn modelId="{A4CB8250-FF14-4E3A-B4F9-EA319FED6160}" type="presParOf" srcId="{F239BB35-3D34-49DD-9A21-80B7A86279A4}" destId="{D8B9DED7-ACE4-4C1D-9A28-B5CC636CE548}" srcOrd="3" destOrd="0" presId="urn:microsoft.com/office/officeart/2005/8/layout/cycle3"/>
    <dgm:cxn modelId="{D6E195D3-6BD1-4D81-AC7B-3CA987C0ADB9}" type="presParOf" srcId="{F239BB35-3D34-49DD-9A21-80B7A86279A4}" destId="{B6B4ACD9-D084-4CCB-A3A2-A8013EE24CCC}" srcOrd="4" destOrd="0" presId="urn:microsoft.com/office/officeart/2005/8/layout/cycle3"/>
    <dgm:cxn modelId="{BB91DA9E-74A5-4998-9E08-C2E0F2013400}" type="presParOf" srcId="{F239BB35-3D34-49DD-9A21-80B7A86279A4}" destId="{5AE7618A-AD2D-4C5A-A6C3-38B3D2EBCF2E}" srcOrd="5" destOrd="0" presId="urn:microsoft.com/office/officeart/2005/8/layout/cycle3"/>
    <dgm:cxn modelId="{397BCD8C-D2A2-407D-8665-6087EC1A0718}" type="presParOf" srcId="{F239BB35-3D34-49DD-9A21-80B7A86279A4}" destId="{6F86C218-00E0-4CF5-8984-5519F68A249C}" srcOrd="6" destOrd="0" presId="urn:microsoft.com/office/officeart/2005/8/layout/cycle3"/>
    <dgm:cxn modelId="{D8C727E5-D8AA-47EC-9FC7-AF04C8F49811}" type="presParOf" srcId="{F239BB35-3D34-49DD-9A21-80B7A86279A4}" destId="{FC8635C5-B0E4-4AC9-8953-F541CFFED0E8}" srcOrd="7" destOrd="0" presId="urn:microsoft.com/office/officeart/2005/8/layout/cycle3"/>
    <dgm:cxn modelId="{BB86FFEA-9E8C-4E73-B3FF-8EA7903DE654}" type="presParOf" srcId="{F239BB35-3D34-49DD-9A21-80B7A86279A4}" destId="{26538694-51A2-405C-81E3-4982CD08CC78}" srcOrd="8" destOrd="0" presId="urn:microsoft.com/office/officeart/2005/8/layout/cycle3"/>
    <dgm:cxn modelId="{6B1C69A2-19B3-45B7-8D04-31DDD6F568FF}" type="presParOf" srcId="{F239BB35-3D34-49DD-9A21-80B7A86279A4}" destId="{685629CA-821D-44D8-AD41-AF6E07792841}" srcOrd="9" destOrd="0" presId="urn:microsoft.com/office/officeart/2005/8/layout/cycle3"/>
    <dgm:cxn modelId="{290E670E-02F4-46CD-82E4-916BD38837B7}" type="presParOf" srcId="{F239BB35-3D34-49DD-9A21-80B7A86279A4}" destId="{2CB7F1C5-6A83-48B6-9A45-C0A31B7BF989}" srcOrd="10" destOrd="0" presId="urn:microsoft.com/office/officeart/2005/8/layout/cycle3"/>
    <dgm:cxn modelId="{F26E4979-B30A-41FF-A9CE-F486937038A2}" type="presParOf" srcId="{F239BB35-3D34-49DD-9A21-80B7A86279A4}" destId="{B3FF1B3C-FF91-4680-B032-2E78BB139888}" srcOrd="11" destOrd="0" presId="urn:microsoft.com/office/officeart/2005/8/layout/cycle3"/>
    <dgm:cxn modelId="{D3075066-6A47-4356-9E54-83ED56C12A58}" type="presParOf" srcId="{F239BB35-3D34-49DD-9A21-80B7A86279A4}" destId="{9CCA14A2-C037-46E7-B65E-1771CC71E338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3DBB8-D138-43D9-BC7A-ECF4DBDAE8A1}">
      <dsp:nvSpPr>
        <dsp:cNvPr id="0" name=""/>
        <dsp:cNvSpPr/>
      </dsp:nvSpPr>
      <dsp:spPr>
        <a:xfrm>
          <a:off x="2848318" y="-167308"/>
          <a:ext cx="6582205" cy="6582205"/>
        </a:xfrm>
        <a:prstGeom prst="circularArrow">
          <a:avLst>
            <a:gd name="adj1" fmla="val 5544"/>
            <a:gd name="adj2" fmla="val 330680"/>
            <a:gd name="adj3" fmla="val 14617772"/>
            <a:gd name="adj4" fmla="val 16892099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1812DD-DD97-4D8D-8EB6-94BD4C690C5D}">
      <dsp:nvSpPr>
        <dsp:cNvPr id="0" name=""/>
        <dsp:cNvSpPr/>
      </dsp:nvSpPr>
      <dsp:spPr>
        <a:xfrm>
          <a:off x="5111499" y="12954"/>
          <a:ext cx="1900240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/>
        </a:p>
      </dsp:txBody>
      <dsp:txXfrm>
        <a:off x="5144238" y="45693"/>
        <a:ext cx="1834762" cy="605179"/>
      </dsp:txXfrm>
    </dsp:sp>
    <dsp:sp modelId="{4BF64CB3-B904-45CB-8F04-1AB273886408}">
      <dsp:nvSpPr>
        <dsp:cNvPr id="0" name=""/>
        <dsp:cNvSpPr/>
      </dsp:nvSpPr>
      <dsp:spPr>
        <a:xfrm>
          <a:off x="6754206" y="508093"/>
          <a:ext cx="2435277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/>
        </a:p>
      </dsp:txBody>
      <dsp:txXfrm>
        <a:off x="6786945" y="540832"/>
        <a:ext cx="2369799" cy="605179"/>
      </dsp:txXfrm>
    </dsp:sp>
    <dsp:sp modelId="{D8B9DED7-ACE4-4C1D-9A28-B5CC636CE548}">
      <dsp:nvSpPr>
        <dsp:cNvPr id="0" name=""/>
        <dsp:cNvSpPr/>
      </dsp:nvSpPr>
      <dsp:spPr>
        <a:xfrm>
          <a:off x="6997360" y="1457784"/>
          <a:ext cx="2286485" cy="8848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3700" kern="1200"/>
        </a:p>
      </dsp:txBody>
      <dsp:txXfrm>
        <a:off x="7040556" y="1500980"/>
        <a:ext cx="2200093" cy="798480"/>
      </dsp:txXfrm>
    </dsp:sp>
    <dsp:sp modelId="{B6B4ACD9-D084-4CCB-A3A2-A8013EE24CCC}">
      <dsp:nvSpPr>
        <dsp:cNvPr id="0" name=""/>
        <dsp:cNvSpPr/>
      </dsp:nvSpPr>
      <dsp:spPr>
        <a:xfrm>
          <a:off x="7725473" y="2716794"/>
          <a:ext cx="1527985" cy="9225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3800" kern="1200"/>
        </a:p>
      </dsp:txBody>
      <dsp:txXfrm>
        <a:off x="7770509" y="2761830"/>
        <a:ext cx="1437913" cy="832504"/>
      </dsp:txXfrm>
    </dsp:sp>
    <dsp:sp modelId="{5AE7618A-AD2D-4C5A-A6C3-38B3D2EBCF2E}">
      <dsp:nvSpPr>
        <dsp:cNvPr id="0" name=""/>
        <dsp:cNvSpPr/>
      </dsp:nvSpPr>
      <dsp:spPr>
        <a:xfrm>
          <a:off x="7608088" y="3948666"/>
          <a:ext cx="1503586" cy="9752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4000" kern="1200"/>
        </a:p>
      </dsp:txBody>
      <dsp:txXfrm>
        <a:off x="7655694" y="3996272"/>
        <a:ext cx="1408374" cy="880004"/>
      </dsp:txXfrm>
    </dsp:sp>
    <dsp:sp modelId="{6F86C218-00E0-4CF5-8984-5519F68A249C}">
      <dsp:nvSpPr>
        <dsp:cNvPr id="0" name=""/>
        <dsp:cNvSpPr/>
      </dsp:nvSpPr>
      <dsp:spPr>
        <a:xfrm>
          <a:off x="6544172" y="4954396"/>
          <a:ext cx="1425643" cy="1242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100" kern="1200"/>
        </a:p>
      </dsp:txBody>
      <dsp:txXfrm>
        <a:off x="6604821" y="5015045"/>
        <a:ext cx="1304345" cy="1121101"/>
      </dsp:txXfrm>
    </dsp:sp>
    <dsp:sp modelId="{FC8635C5-B0E4-4AC9-8953-F541CFFED0E8}">
      <dsp:nvSpPr>
        <dsp:cNvPr id="0" name=""/>
        <dsp:cNvSpPr/>
      </dsp:nvSpPr>
      <dsp:spPr>
        <a:xfrm>
          <a:off x="5182881" y="5616322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/>
        </a:p>
      </dsp:txBody>
      <dsp:txXfrm>
        <a:off x="5215620" y="5649061"/>
        <a:ext cx="1275836" cy="605179"/>
      </dsp:txXfrm>
    </dsp:sp>
    <dsp:sp modelId="{26538694-51A2-405C-81E3-4982CD08CC78}">
      <dsp:nvSpPr>
        <dsp:cNvPr id="0" name=""/>
        <dsp:cNvSpPr/>
      </dsp:nvSpPr>
      <dsp:spPr>
        <a:xfrm>
          <a:off x="2581980" y="5096804"/>
          <a:ext cx="2383623" cy="10461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4300" kern="1200"/>
        </a:p>
      </dsp:txBody>
      <dsp:txXfrm>
        <a:off x="2633047" y="5147871"/>
        <a:ext cx="2281489" cy="943977"/>
      </dsp:txXfrm>
    </dsp:sp>
    <dsp:sp modelId="{685629CA-821D-44D8-AD41-AF6E07792841}">
      <dsp:nvSpPr>
        <dsp:cNvPr id="0" name=""/>
        <dsp:cNvSpPr/>
      </dsp:nvSpPr>
      <dsp:spPr>
        <a:xfrm>
          <a:off x="2436908" y="4020933"/>
          <a:ext cx="1898630" cy="8970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</a:p>
      </dsp:txBody>
      <dsp:txXfrm>
        <a:off x="2480699" y="4064724"/>
        <a:ext cx="1811048" cy="809489"/>
      </dsp:txXfrm>
    </dsp:sp>
    <dsp:sp modelId="{2CB7F1C5-6A83-48B6-9A45-C0A31B7BF989}">
      <dsp:nvSpPr>
        <dsp:cNvPr id="0" name=""/>
        <dsp:cNvSpPr/>
      </dsp:nvSpPr>
      <dsp:spPr>
        <a:xfrm>
          <a:off x="2059530" y="2593903"/>
          <a:ext cx="2080580" cy="1137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115061" y="2649434"/>
        <a:ext cx="1969518" cy="1026493"/>
      </dsp:txXfrm>
    </dsp:sp>
    <dsp:sp modelId="{B3FF1B3C-FF91-4680-B032-2E78BB139888}">
      <dsp:nvSpPr>
        <dsp:cNvPr id="0" name=""/>
        <dsp:cNvSpPr/>
      </dsp:nvSpPr>
      <dsp:spPr>
        <a:xfrm>
          <a:off x="2312428" y="1419710"/>
          <a:ext cx="1716775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345167" y="1452449"/>
        <a:ext cx="1651297" cy="605179"/>
      </dsp:txXfrm>
    </dsp:sp>
    <dsp:sp modelId="{9CCA14A2-C037-46E7-B65E-1771CC71E338}">
      <dsp:nvSpPr>
        <dsp:cNvPr id="0" name=""/>
        <dsp:cNvSpPr/>
      </dsp:nvSpPr>
      <dsp:spPr>
        <a:xfrm>
          <a:off x="3779425" y="378555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3812164" y="411294"/>
        <a:ext cx="1275836" cy="605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51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006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801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664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569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4351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815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63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067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905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18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710BB-DBF0-4072-B93B-499EA0357185}" type="datetimeFigureOut">
              <a:rPr lang="sv-SE" smtClean="0"/>
              <a:t>2025-11-04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5C9A5-ACE3-4605-93BE-F2183DB7D6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258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69911355"/>
              </p:ext>
            </p:extLst>
          </p:nvPr>
        </p:nvGraphicFramePr>
        <p:xfrm>
          <a:off x="379012" y="361024"/>
          <a:ext cx="11433975" cy="6289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7011449" y="5432247"/>
            <a:ext cx="16619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Årsmöte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Konstituerande möte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 err="1">
                <a:solidFill>
                  <a:schemeClr val="bg1"/>
                </a:solidFill>
              </a:rPr>
              <a:t>Verksamhets-planering</a:t>
            </a:r>
            <a:endParaRPr lang="sv-SE" sz="12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3019255" y="5532760"/>
            <a:ext cx="2280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Statligt LOK-stöd (25/8)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Lokalt aktivitetsbidrag (25/8)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5423884" y="110269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Januari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7582170" y="528788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Februari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7842407" y="1495768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Mars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8255060" y="2733052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April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7850003" y="4077934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Maj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2937776" y="4147765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September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5439786" y="5680119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Juli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4334553" y="5191830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Augusti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6802114" y="5052480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Juni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2577318" y="2725904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Oktober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2809890" y="1481994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November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088066" y="492968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December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8072994" y="4385711"/>
            <a:ext cx="1431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Planering för sektionsträffar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Fakturering medlemsavgifter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9782971" y="307777"/>
            <a:ext cx="2345634" cy="2011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Styrelsemöten sista måndagen varje månad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Sektionsrapporter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Arbetsgivaråtaganden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Ekonomiuppföljning för hela föreningen sker månadsvis </a:t>
            </a:r>
          </a:p>
          <a:p>
            <a:endParaRPr lang="sv-SE" sz="1200" dirty="0"/>
          </a:p>
        </p:txBody>
      </p:sp>
      <p:sp>
        <p:nvSpPr>
          <p:cNvPr id="23" name="textruta 22"/>
          <p:cNvSpPr txBox="1"/>
          <p:nvPr/>
        </p:nvSpPr>
        <p:spPr>
          <a:xfrm>
            <a:off x="8128068" y="3248572"/>
            <a:ext cx="1685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Material inför  årsmöte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26" name="textruta 25"/>
          <p:cNvSpPr txBox="1"/>
          <p:nvPr/>
        </p:nvSpPr>
        <p:spPr>
          <a:xfrm>
            <a:off x="2809890" y="4524596"/>
            <a:ext cx="201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Sektionsträff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Hagaparken aktivitetsdag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Träff med kommunen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7413480" y="1950968"/>
            <a:ext cx="2672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Lokalkostnadsbidrag (15/3)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Träff med kommunen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Sektionsträff: 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4485627" y="2597299"/>
            <a:ext cx="128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Utbildning</a:t>
            </a:r>
          </a:p>
        </p:txBody>
      </p:sp>
      <p:sp>
        <p:nvSpPr>
          <p:cNvPr id="30" name="textruta 29"/>
          <p:cNvSpPr txBox="1"/>
          <p:nvPr/>
        </p:nvSpPr>
        <p:spPr>
          <a:xfrm>
            <a:off x="2448767" y="3168789"/>
            <a:ext cx="2735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Skicka in ansökan till Mondi </a:t>
            </a: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31" name="textruta 30"/>
          <p:cNvSpPr txBox="1"/>
          <p:nvPr/>
        </p:nvSpPr>
        <p:spPr>
          <a:xfrm>
            <a:off x="7182672" y="953707"/>
            <a:ext cx="2345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Statligt LOK-stöd (25/2)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Lokalt aktivitetsbidrag (25/2)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32" name="textruta 31"/>
          <p:cNvSpPr txBox="1"/>
          <p:nvPr/>
        </p:nvSpPr>
        <p:spPr>
          <a:xfrm>
            <a:off x="10210801" y="0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Löpande</a:t>
            </a:r>
          </a:p>
        </p:txBody>
      </p:sp>
      <p:pic>
        <p:nvPicPr>
          <p:cNvPr id="2" name="Bildobjekt 1" descr="En bild som visar Grafik, logotyp, symbol, röd&#10;&#10;Automatiskt genererad beskrivning">
            <a:extLst>
              <a:ext uri="{FF2B5EF4-FFF2-40B4-BE49-F238E27FC236}">
                <a16:creationId xmlns:a16="http://schemas.microsoft.com/office/drawing/2014/main" id="{C11211E2-B2F7-FC61-495D-762E31CE8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111" y="5699177"/>
            <a:ext cx="962963" cy="858642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F8C2A9BF-FBF7-3F59-4E11-72D6920ABE88}"/>
              </a:ext>
            </a:extLst>
          </p:cNvPr>
          <p:cNvSpPr txBox="1"/>
          <p:nvPr/>
        </p:nvSpPr>
        <p:spPr>
          <a:xfrm>
            <a:off x="4216526" y="843162"/>
            <a:ext cx="128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Valberedning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B275AE4-F707-46CD-8150-F6E9BD5EF73E}"/>
              </a:ext>
            </a:extLst>
          </p:cNvPr>
          <p:cNvSpPr txBox="1"/>
          <p:nvPr/>
        </p:nvSpPr>
        <p:spPr>
          <a:xfrm>
            <a:off x="5548059" y="470611"/>
            <a:ext cx="1842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Inspiration: Utbildning, </a:t>
            </a:r>
          </a:p>
          <a:p>
            <a:r>
              <a:rPr lang="sv-SE" sz="1200" dirty="0">
                <a:solidFill>
                  <a:schemeClr val="bg1"/>
                </a:solidFill>
              </a:rPr>
              <a:t>     föreläsning</a:t>
            </a:r>
          </a:p>
          <a:p>
            <a:endParaRPr lang="sv-S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594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e2bd7fb-b01b-43ed-a1b6-ced4300031bb}" enabled="1" method="Standard" siteId="{b13f9473-2468-4dd0-923e-e80d8f94602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87</Words>
  <Application>Microsoft Macintosh PowerPoint</Application>
  <PresentationFormat>Bredbild</PresentationFormat>
  <Paragraphs>41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Mondi Dynäs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Erika Lundin</dc:creator>
  <cp:lastModifiedBy>Sanna Grannas</cp:lastModifiedBy>
  <cp:revision>15</cp:revision>
  <dcterms:created xsi:type="dcterms:W3CDTF">2023-03-30T16:58:51Z</dcterms:created>
  <dcterms:modified xsi:type="dcterms:W3CDTF">2025-11-04T18:34:53Z</dcterms:modified>
</cp:coreProperties>
</file>