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1" r:id="rId4"/>
    <p:sldId id="258" r:id="rId5"/>
    <p:sldId id="259" r:id="rId6"/>
    <p:sldId id="260" r:id="rId7"/>
    <p:sldId id="264" r:id="rId8"/>
    <p:sldId id="262" r:id="rId9"/>
    <p:sldId id="263" r:id="rId10"/>
  </p:sldIdLst>
  <p:sldSz cx="9144000" cy="6858000" type="screen4x3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5928"/>
  </p:normalViewPr>
  <p:slideViewPr>
    <p:cSldViewPr>
      <p:cViewPr varScale="1">
        <p:scale>
          <a:sx n="115" d="100"/>
          <a:sy n="115" d="100"/>
        </p:scale>
        <p:origin x="132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A09F4-13B6-4AAE-9295-2B719022965E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32971-6ED9-4727-8DED-70CB85CED0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6867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E1E5F-F1A7-C840-B1AF-BCF1E47D5E5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F6C39-03F2-5A4F-9E65-81246EA85A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641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F6C39-03F2-5A4F-9E65-81246EA85AC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8985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8B9B073-2F8B-4F55-82FA-0D1EE2CAE8BD}" type="slidenum">
              <a:rPr lang="sv-SE" smtClean="0"/>
              <a:t>‹#›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F2DF8A7-834C-4C7F-B0DB-27A1DD00E59D}" type="datetimeFigureOut">
              <a:rPr lang="sv-SE" smtClean="0"/>
              <a:t>2023-12-06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shockey@kramforsalliansen.com" TargetMode="External"/><Relationship Id="rId2" Type="http://schemas.openxmlformats.org/officeDocument/2006/relationships/hyperlink" Target="mailto:handboll@kramforsalliansen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 Profilprogram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457200" y="2276872"/>
            <a:ext cx="7620000" cy="412392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sv-SE" b="1" dirty="0">
                <a:latin typeface="PT Sans" panose="020B0503020203020204" pitchFamily="34" charset="77"/>
              </a:rPr>
              <a:t>Förutsättningar och ingångsvärden</a:t>
            </a:r>
            <a:br>
              <a:rPr lang="sv-SE" b="1" dirty="0">
                <a:latin typeface="PT Sans" panose="020B0503020203020204" pitchFamily="34" charset="77"/>
              </a:rPr>
            </a:br>
            <a:endParaRPr lang="sv-SE" b="1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Gäller samtliga representationskläder. Träning, tävling, </a:t>
            </a:r>
            <a:r>
              <a:rPr lang="sv-SE" dirty="0" err="1">
                <a:latin typeface="PT Sans" panose="020B0503020203020204" pitchFamily="34" charset="77"/>
              </a:rPr>
              <a:t>ledarställ</a:t>
            </a:r>
            <a:r>
              <a:rPr lang="sv-SE" dirty="0">
                <a:latin typeface="PT Sans" panose="020B0503020203020204" pitchFamily="34" charset="77"/>
              </a:rPr>
              <a:t> och </a:t>
            </a:r>
            <a:r>
              <a:rPr lang="sv-SE" dirty="0" err="1">
                <a:latin typeface="PT Sans" panose="020B0503020203020204" pitchFamily="34" charset="77"/>
              </a:rPr>
              <a:t>merch</a:t>
            </a:r>
            <a:r>
              <a:rPr lang="sv-SE" dirty="0">
                <a:latin typeface="PT Sans" panose="020B0503020203020204" pitchFamily="34" charset="77"/>
              </a:rPr>
              <a:t>.</a:t>
            </a:r>
            <a:br>
              <a:rPr lang="sv-SE" dirty="0">
                <a:latin typeface="PT Sans" panose="020B0503020203020204" pitchFamily="34" charset="77"/>
              </a:rPr>
            </a:br>
            <a:endParaRPr lang="sv-SE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Respektive specialidrottsförbunds regler för matchställ ska </a:t>
            </a:r>
            <a:br>
              <a:rPr lang="sv-SE" dirty="0">
                <a:latin typeface="PT Sans" panose="020B0503020203020204" pitchFamily="34" charset="77"/>
              </a:rPr>
            </a:br>
            <a:r>
              <a:rPr lang="sv-SE" dirty="0">
                <a:latin typeface="PT Sans" panose="020B0503020203020204" pitchFamily="34" charset="77"/>
              </a:rPr>
              <a:t>beaktas och följas.</a:t>
            </a:r>
            <a:br>
              <a:rPr lang="sv-SE" dirty="0">
                <a:latin typeface="PT Sans" panose="020B0503020203020204" pitchFamily="34" charset="77"/>
              </a:rPr>
            </a:br>
            <a:endParaRPr lang="sv-SE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Tydligt, - hög igenkänning.</a:t>
            </a:r>
            <a:br>
              <a:rPr lang="sv-SE" dirty="0">
                <a:latin typeface="PT Sans" panose="020B0503020203020204" pitchFamily="34" charset="77"/>
              </a:rPr>
            </a:br>
            <a:endParaRPr lang="sv-SE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Enkelt att förstå. Svårt att göra ”fel”</a:t>
            </a:r>
          </a:p>
          <a:p>
            <a:pPr marL="11430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813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 Profilprogram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457200" y="2132856"/>
            <a:ext cx="7620000" cy="4267944"/>
          </a:xfrm>
        </p:spPr>
        <p:txBody>
          <a:bodyPr>
            <a:normAutofit lnSpcReduction="10000"/>
          </a:bodyPr>
          <a:lstStyle/>
          <a:p>
            <a:r>
              <a:rPr lang="sv-SE" dirty="0">
                <a:latin typeface="PT Sans" panose="020B0503020203020204" pitchFamily="34" charset="77"/>
              </a:rPr>
              <a:t>Blått, rött och vitt</a:t>
            </a:r>
          </a:p>
          <a:p>
            <a:r>
              <a:rPr lang="sv-SE" dirty="0">
                <a:latin typeface="PT Sans" panose="020B0503020203020204" pitchFamily="34" charset="77"/>
              </a:rPr>
              <a:t>Övervägande blått &gt; 60% kombinerat/komplementerat med vitt och rött. Rött får uteslutas, men inte vitt.</a:t>
            </a:r>
          </a:p>
          <a:p>
            <a:r>
              <a:rPr lang="sv-SE" dirty="0">
                <a:latin typeface="PT Sans" panose="020B0503020203020204" pitchFamily="34" charset="77"/>
              </a:rPr>
              <a:t>Logotypen får förutom original, </a:t>
            </a:r>
            <a:r>
              <a:rPr lang="sv-SE" dirty="0" err="1">
                <a:latin typeface="PT Sans" panose="020B0503020203020204" pitchFamily="34" charset="77"/>
              </a:rPr>
              <a:t>trefärg</a:t>
            </a:r>
            <a:r>
              <a:rPr lang="sv-SE" dirty="0">
                <a:latin typeface="PT Sans" panose="020B0503020203020204" pitchFamily="34" charset="77"/>
              </a:rPr>
              <a:t>, tryckas i vitt eller svart. </a:t>
            </a:r>
          </a:p>
          <a:p>
            <a:r>
              <a:rPr lang="sv-SE" dirty="0">
                <a:latin typeface="PT Sans" panose="020B0503020203020204" pitchFamily="34" charset="77"/>
              </a:rPr>
              <a:t>Val av logotypens färg ska väljas så att den tydligt framgår.</a:t>
            </a:r>
          </a:p>
          <a:p>
            <a:r>
              <a:rPr lang="sv-SE" dirty="0">
                <a:latin typeface="PT Sans" panose="020B0503020203020204" pitchFamily="34" charset="77"/>
              </a:rPr>
              <a:t>Val av logotypens placering är valfritt.</a:t>
            </a:r>
          </a:p>
          <a:p>
            <a:r>
              <a:rPr lang="sv-SE" dirty="0">
                <a:latin typeface="PT Sans" panose="020B0503020203020204" pitchFamily="34" charset="77"/>
              </a:rPr>
              <a:t>Tävlingsställ som av giltig anledning är övervägande vitt alternativt blått och vitt ska kombineras med trefärgad logotype för att få inslag av rött.</a:t>
            </a:r>
          </a:p>
          <a:p>
            <a:r>
              <a:rPr lang="sv-SE" dirty="0">
                <a:latin typeface="PT Sans" panose="020B0503020203020204" pitchFamily="34" charset="77"/>
              </a:rPr>
              <a:t>Logotypen får inte tryckas på komplementartiklar som har annan kulör än blått, rött eller vitt.</a:t>
            </a:r>
          </a:p>
          <a:p>
            <a:pPr marL="114300" indent="0">
              <a:buNone/>
            </a:pPr>
            <a:endParaRPr lang="sv-SE" dirty="0"/>
          </a:p>
          <a:p>
            <a:pPr marL="11430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375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 Profilprogram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457200" y="2132856"/>
            <a:ext cx="7620000" cy="4267944"/>
          </a:xfrm>
        </p:spPr>
        <p:txBody>
          <a:bodyPr/>
          <a:lstStyle/>
          <a:p>
            <a:pPr marL="114300" indent="0" algn="ctr">
              <a:buNone/>
            </a:pPr>
            <a:r>
              <a:rPr lang="sv-SE" sz="2400" b="1" dirty="0">
                <a:latin typeface="PT Sans" panose="020B0503020203020204" pitchFamily="34" charset="77"/>
              </a:rPr>
              <a:t>Undantag</a:t>
            </a:r>
          </a:p>
          <a:p>
            <a:endParaRPr lang="sv-SE" dirty="0">
              <a:latin typeface="PT Sans" panose="020B0503020203020204" pitchFamily="34" charset="77"/>
            </a:endParaRPr>
          </a:p>
          <a:p>
            <a:pPr marL="114300" indent="0">
              <a:buNone/>
            </a:pPr>
            <a:r>
              <a:rPr lang="sv-SE" sz="1400" dirty="0">
                <a:latin typeface="PT Sans" panose="020B0503020203020204" pitchFamily="34" charset="77"/>
              </a:rPr>
              <a:t>Avseende logotypen får undantag och avsteg göras för kläder och utrustning som av trafiksäkerhetsskäl är av annan färg. Exempelvis reflexvästar.</a:t>
            </a:r>
          </a:p>
          <a:p>
            <a:pPr marL="114300" indent="0">
              <a:buNone/>
            </a:pPr>
            <a:endParaRPr lang="sv-SE" sz="1400" dirty="0">
              <a:latin typeface="PT Sans" panose="020B0503020203020204" pitchFamily="34" charset="77"/>
            </a:endParaRPr>
          </a:p>
          <a:p>
            <a:pPr marL="114300" indent="0">
              <a:buNone/>
            </a:pPr>
            <a:r>
              <a:rPr lang="sv-SE" sz="1400" dirty="0">
                <a:latin typeface="PT Sans" panose="020B0503020203020204" pitchFamily="34" charset="77"/>
              </a:rPr>
              <a:t>Träningsställ får ha inslag av reflekterande dragkedja, muddar eller revärer i syfte att höja säkerheten vid träning efter allmänna vägar.</a:t>
            </a:r>
          </a:p>
        </p:txBody>
      </p:sp>
    </p:spTree>
    <p:extLst>
      <p:ext uri="{BB962C8B-B14F-4D97-AF65-F5344CB8AC3E}">
        <p14:creationId xmlns:p14="http://schemas.microsoft.com/office/powerpoint/2010/main" val="1914540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 Profilprogram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772816"/>
            <a:ext cx="2160240" cy="2073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171245"/>
            <a:ext cx="152478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175339"/>
            <a:ext cx="1525163" cy="2305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905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00808"/>
            <a:ext cx="3096343" cy="499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 Profilprogram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2780928"/>
            <a:ext cx="5297265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684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 Profilprogram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171" y="1770087"/>
            <a:ext cx="4141029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8800"/>
            <a:ext cx="2928937" cy="4770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0403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 Profilprogram</a:t>
            </a:r>
          </a:p>
        </p:txBody>
      </p:sp>
      <p:pic>
        <p:nvPicPr>
          <p:cNvPr id="3" name="Bildobjekt 2" descr="En bild som visar text, Teckensnitt, vit, typografi&#10;&#10;Automatiskt genererad beskrivning">
            <a:extLst>
              <a:ext uri="{FF2B5EF4-FFF2-40B4-BE49-F238E27FC236}">
                <a16:creationId xmlns:a16="http://schemas.microsoft.com/office/drawing/2014/main" id="{C55067F4-22AF-7BEE-D78F-2A678D27C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608" y="2857019"/>
            <a:ext cx="5847184" cy="2998106"/>
          </a:xfrm>
          <a:prstGeom prst="rect">
            <a:avLst/>
          </a:prstGeom>
        </p:spPr>
      </p:pic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BE431FE3-AA34-E58B-4577-64BA1AFCE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7620000" cy="412392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sv-SE" b="1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Typsnitt vid tryck av profilprodukter </a:t>
            </a:r>
          </a:p>
        </p:txBody>
      </p:sp>
    </p:spTree>
    <p:extLst>
      <p:ext uri="{BB962C8B-B14F-4D97-AF65-F5344CB8AC3E}">
        <p14:creationId xmlns:p14="http://schemas.microsoft.com/office/powerpoint/2010/main" val="3570677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CB8405-32B7-D914-50F3-7CC8C1368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</a:t>
            </a:r>
            <a:br>
              <a:rPr lang="sv-SE" i="1" dirty="0">
                <a:latin typeface="PT Sans" panose="020B0503020203020204" pitchFamily="34" charset="77"/>
              </a:rPr>
            </a:br>
            <a:r>
              <a:rPr lang="sv-SE" i="1" dirty="0">
                <a:latin typeface="PT Sans" panose="020B0503020203020204" pitchFamily="34" charset="77"/>
              </a:rPr>
              <a:t>Grafiska profil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A9A11B-09FF-AB3A-9CD1-CE307621C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sv-SE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Hemsidan ska inneha uppdaterad information </a:t>
            </a:r>
          </a:p>
          <a:p>
            <a:pPr marL="114300" indent="0">
              <a:buNone/>
            </a:pPr>
            <a:endParaRPr lang="sv-SE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Konton för sociala medier ska benämnas med </a:t>
            </a:r>
            <a:br>
              <a:rPr lang="sv-SE" dirty="0">
                <a:latin typeface="PT Sans" panose="020B0503020203020204" pitchFamily="34" charset="77"/>
              </a:rPr>
            </a:br>
            <a:r>
              <a:rPr lang="sv-SE" dirty="0">
                <a:latin typeface="PT Sans" panose="020B0503020203020204" pitchFamily="34" charset="77"/>
              </a:rPr>
              <a:t>Kramfors-Alliansen följt av idrott och eventuellt lag. </a:t>
            </a:r>
            <a:br>
              <a:rPr lang="sv-SE" dirty="0">
                <a:latin typeface="PT Sans" panose="020B0503020203020204" pitchFamily="34" charset="77"/>
              </a:rPr>
            </a:br>
            <a:r>
              <a:rPr lang="sv-SE" sz="1700" dirty="0">
                <a:latin typeface="PT Sans" panose="020B0503020203020204" pitchFamily="34" charset="77"/>
              </a:rPr>
              <a:t>Exempel: Kramfors-Alliansen Basket, Kramfors-Alliansen Fotboll F11 </a:t>
            </a:r>
          </a:p>
          <a:p>
            <a:pPr marL="114300" indent="0">
              <a:buNone/>
            </a:pPr>
            <a:endParaRPr lang="sv-SE" sz="1700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Samtliga sektioner ska ha en upprättad Kramfors-Alliansen mailadress. </a:t>
            </a:r>
            <a:br>
              <a:rPr lang="sv-SE" dirty="0">
                <a:latin typeface="PT Sans" panose="020B0503020203020204" pitchFamily="34" charset="77"/>
              </a:rPr>
            </a:br>
            <a:r>
              <a:rPr lang="sv-SE" sz="1700" dirty="0">
                <a:latin typeface="PT Sans" panose="020B0503020203020204" pitchFamily="34" charset="77"/>
              </a:rPr>
              <a:t>Exempel: </a:t>
            </a:r>
            <a:r>
              <a:rPr lang="sv-SE" sz="1700" dirty="0">
                <a:latin typeface="PT Sans" panose="020B0503020203020204" pitchFamily="34" charset="7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handboll@kramforsalliansen.com</a:t>
            </a:r>
            <a:r>
              <a:rPr lang="sv-SE" sz="1700" dirty="0">
                <a:latin typeface="PT Sans" panose="020B0503020203020204" pitchFamily="34" charset="77"/>
              </a:rPr>
              <a:t>, </a:t>
            </a:r>
            <a:r>
              <a:rPr lang="sv-SE" sz="1700" dirty="0">
                <a:latin typeface="PT Sans" panose="020B0503020203020204" pitchFamily="34" charset="77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ishockey@kramforsalliansen.com</a:t>
            </a:r>
            <a:r>
              <a:rPr lang="sv-SE" sz="1700" dirty="0">
                <a:latin typeface="PT Sans" panose="020B0503020203020204" pitchFamily="34" charset="77"/>
              </a:rPr>
              <a:t> </a:t>
            </a:r>
          </a:p>
          <a:p>
            <a:pPr marL="114300" indent="0">
              <a:buNone/>
            </a:pPr>
            <a:endParaRPr lang="sv-SE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Logga bör finnas med i bild. Val av logotypens färg ska väljas så att den tydligt framgår.</a:t>
            </a:r>
            <a:br>
              <a:rPr lang="sv-SE" dirty="0">
                <a:latin typeface="PT Sans" panose="020B0503020203020204" pitchFamily="34" charset="77"/>
              </a:rPr>
            </a:br>
            <a:r>
              <a:rPr lang="sv-SE" sz="1600" dirty="0">
                <a:latin typeface="PT Sans" panose="020B0503020203020204" pitchFamily="34" charset="77"/>
              </a:rPr>
              <a:t>Exempel: Loggan kan synas via matchtröjor/</a:t>
            </a:r>
            <a:r>
              <a:rPr lang="sv-SE" sz="1600" dirty="0" err="1">
                <a:latin typeface="PT Sans" panose="020B0503020203020204" pitchFamily="34" charset="77"/>
              </a:rPr>
              <a:t>träningsställ</a:t>
            </a:r>
            <a:r>
              <a:rPr lang="sv-SE" sz="1600" dirty="0">
                <a:latin typeface="PT Sans" panose="020B0503020203020204" pitchFamily="34" charset="77"/>
              </a:rPr>
              <a:t> eller som inklistrad logga</a:t>
            </a:r>
            <a:br>
              <a:rPr lang="sv-SE" sz="1600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9371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CB8405-32B7-D914-50F3-7CC8C1368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i="1" dirty="0">
                <a:latin typeface="PT Sans" panose="020B0503020203020204" pitchFamily="34" charset="77"/>
              </a:rPr>
              <a:t>KRAMFORS-ALLIANSENS</a:t>
            </a:r>
            <a:br>
              <a:rPr lang="sv-SE" i="1" dirty="0">
                <a:latin typeface="PT Sans" panose="020B0503020203020204" pitchFamily="34" charset="77"/>
              </a:rPr>
            </a:br>
            <a:r>
              <a:rPr lang="sv-SE" i="1" dirty="0">
                <a:latin typeface="PT Sans" panose="020B0503020203020204" pitchFamily="34" charset="77"/>
              </a:rPr>
              <a:t>Grafiska profil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A9A11B-09FF-AB3A-9CD1-CE307621C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sv-SE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Färgkoder</a:t>
            </a:r>
            <a:br>
              <a:rPr lang="sv-SE" dirty="0">
                <a:latin typeface="PT Sans" panose="020B0503020203020204" pitchFamily="34" charset="77"/>
              </a:rPr>
            </a:br>
            <a:r>
              <a:rPr lang="sv-SE" sz="1600" dirty="0">
                <a:latin typeface="PT Sans" panose="020B0503020203020204" pitchFamily="34" charset="77"/>
              </a:rPr>
              <a:t>Blå: HEX : #233287 RGB : 35, 50, 135 HSL  : 231, 58%, 33%</a:t>
            </a:r>
            <a:br>
              <a:rPr lang="sv-SE" sz="1600" dirty="0">
                <a:highlight>
                  <a:srgbClr val="FFFF00"/>
                </a:highlight>
                <a:latin typeface="PT Sans" panose="020B0503020203020204" pitchFamily="34" charset="77"/>
              </a:rPr>
            </a:br>
            <a:r>
              <a:rPr lang="sv-SE" sz="1600" dirty="0">
                <a:latin typeface="PT Sans" panose="020B0503020203020204" pitchFamily="34" charset="77"/>
              </a:rPr>
              <a:t>Röd: HEX : #e0131c RGB : 224, 19, 28 HSL  : 357, 84%, 47%</a:t>
            </a:r>
          </a:p>
          <a:p>
            <a:pPr marL="114300" indent="0">
              <a:buNone/>
            </a:pPr>
            <a:endParaRPr lang="sv-SE" sz="2400" dirty="0">
              <a:latin typeface="PT Sans" panose="020B0503020203020204" pitchFamily="34" charset="77"/>
            </a:endParaRPr>
          </a:p>
          <a:p>
            <a:r>
              <a:rPr lang="sv-SE" dirty="0">
                <a:latin typeface="PT Sans" panose="020B0503020203020204" pitchFamily="34" charset="77"/>
              </a:rPr>
              <a:t>Typsnitt</a:t>
            </a:r>
            <a:br>
              <a:rPr lang="sv-SE" dirty="0">
                <a:latin typeface="PT Sans" panose="020B0503020203020204" pitchFamily="34" charset="77"/>
              </a:rPr>
            </a:br>
            <a:r>
              <a:rPr lang="sv-SE" sz="1600" dirty="0">
                <a:latin typeface="PT Sans" panose="020B0503020203020204" pitchFamily="34" charset="77"/>
              </a:rPr>
              <a:t>Vi använder oss gärna av Sans </a:t>
            </a:r>
            <a:r>
              <a:rPr lang="sv-SE" sz="1600" dirty="0" err="1">
                <a:latin typeface="PT Sans" panose="020B0503020203020204" pitchFamily="34" charset="77"/>
              </a:rPr>
              <a:t>Serif</a:t>
            </a:r>
            <a:r>
              <a:rPr lang="sv-SE" sz="1600" dirty="0">
                <a:latin typeface="PT Sans" panose="020B0503020203020204" pitchFamily="34" charset="77"/>
              </a:rPr>
              <a:t>-typsnitt, exempel:</a:t>
            </a:r>
          </a:p>
          <a:p>
            <a:endParaRPr lang="sv-SE" sz="1600" dirty="0"/>
          </a:p>
          <a:p>
            <a:pPr marL="114300" indent="0">
              <a:buNone/>
            </a:pPr>
            <a:endParaRPr lang="sv-SE" dirty="0"/>
          </a:p>
          <a:p>
            <a:pPr marL="114300" indent="0">
              <a:buNone/>
            </a:pP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pic>
        <p:nvPicPr>
          <p:cNvPr id="5" name="Bildobjekt 4" descr="En bild som visar text, Teckensnitt, skärmbild&#10;&#10;Automatiskt genererad beskrivning">
            <a:extLst>
              <a:ext uri="{FF2B5EF4-FFF2-40B4-BE49-F238E27FC236}">
                <a16:creationId xmlns:a16="http://schemas.microsoft.com/office/drawing/2014/main" id="{12AE037F-E843-4D44-5307-EDB3BD265A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933056"/>
            <a:ext cx="44323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04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ränsande">
  <a:themeElements>
    <a:clrScheme name="Anpassat 6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0000"/>
      </a:accent1>
      <a:accent2>
        <a:srgbClr val="FF0000"/>
      </a:accent2>
      <a:accent3>
        <a:srgbClr val="FF0000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ränsand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3127</TotalTime>
  <Words>365</Words>
  <Application>Microsoft Macintosh PowerPoint</Application>
  <PresentationFormat>Bildspel på skärmen (4:3)</PresentationFormat>
  <Paragraphs>44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PT Sans</vt:lpstr>
      <vt:lpstr>Angränsande</vt:lpstr>
      <vt:lpstr>KRAMFORS-ALLIANSENS Profilprogram</vt:lpstr>
      <vt:lpstr>KRAMFORS-ALLIANSENS Profilprogram</vt:lpstr>
      <vt:lpstr>KRAMFORS-ALLIANSENS Profilprogram</vt:lpstr>
      <vt:lpstr>KRAMFORS-ALLIANSENS Profilprogram</vt:lpstr>
      <vt:lpstr>KRAMFORS-ALLIANSENS Profilprogram</vt:lpstr>
      <vt:lpstr>KRAMFORS-ALLIANSENS Profilprogram</vt:lpstr>
      <vt:lpstr>KRAMFORS-ALLIANSENS Profilprogram</vt:lpstr>
      <vt:lpstr>KRAMFORS-ALLIANSENS Grafiska profil </vt:lpstr>
      <vt:lpstr>KRAMFORS-ALLIANSENS Grafiska profil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KRAMFORS-ALLIANSENS Profilprogram</dc:title>
  <dc:creator>Per Eriksson</dc:creator>
  <cp:lastModifiedBy>elin söderström</cp:lastModifiedBy>
  <cp:revision>13</cp:revision>
  <cp:lastPrinted>2013-06-20T06:27:29Z</cp:lastPrinted>
  <dcterms:created xsi:type="dcterms:W3CDTF">2013-04-09T16:13:00Z</dcterms:created>
  <dcterms:modified xsi:type="dcterms:W3CDTF">2023-12-06T09:15:04Z</dcterms:modified>
</cp:coreProperties>
</file>