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8"/>
  </p:normalViewPr>
  <p:slideViewPr>
    <p:cSldViewPr snapToGrid="0">
      <p:cViewPr>
        <p:scale>
          <a:sx n="120" d="100"/>
          <a:sy n="120" d="100"/>
        </p:scale>
        <p:origin x="-188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12D3C-8B76-425C-8DE2-765C620487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566E9CB-7E10-4598-9134-70ED62E7175E}">
      <dgm:prSet phldrT="[Text]" custT="1"/>
      <dgm:spPr/>
      <dgm:t>
        <a:bodyPr/>
        <a:lstStyle/>
        <a:p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gm:t>
    </dgm:pt>
    <dgm:pt modelId="{30CA7C7F-9E70-4CAF-A8E6-52F8C3327534}" type="parTrans" cxnId="{972C001A-2F1C-41E7-8252-2BB84104134A}">
      <dgm:prSet/>
      <dgm:spPr/>
      <dgm:t>
        <a:bodyPr/>
        <a:lstStyle/>
        <a:p>
          <a:endParaRPr lang="sv-SE"/>
        </a:p>
      </dgm:t>
    </dgm:pt>
    <dgm:pt modelId="{B06731C4-6881-442B-988D-3403ED4E238C}" type="sibTrans" cxnId="{972C001A-2F1C-41E7-8252-2BB84104134A}">
      <dgm:prSet/>
      <dgm:spPr/>
      <dgm:t>
        <a:bodyPr/>
        <a:lstStyle/>
        <a:p>
          <a:endParaRPr lang="sv-SE"/>
        </a:p>
      </dgm:t>
    </dgm:pt>
    <dgm:pt modelId="{48206DF5-7BE4-4107-BFF3-C85341504EC0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08B36064-CCF6-48C6-9A39-BFFB73F8A974}" type="parTrans" cxnId="{C4C73630-2464-4BC5-877F-DFF57D8E3C38}">
      <dgm:prSet/>
      <dgm:spPr/>
      <dgm:t>
        <a:bodyPr/>
        <a:lstStyle/>
        <a:p>
          <a:endParaRPr lang="sv-SE"/>
        </a:p>
      </dgm:t>
    </dgm:pt>
    <dgm:pt modelId="{BFFBBE02-3390-49CA-87D6-481E4CF0BDE0}" type="sibTrans" cxnId="{C4C73630-2464-4BC5-877F-DFF57D8E3C38}">
      <dgm:prSet/>
      <dgm:spPr/>
      <dgm:t>
        <a:bodyPr/>
        <a:lstStyle/>
        <a:p>
          <a:endParaRPr lang="sv-SE"/>
        </a:p>
      </dgm:t>
    </dgm:pt>
    <dgm:pt modelId="{C2C4561E-D83F-46ED-B46F-B20FCC18008C}">
      <dgm:prSet/>
      <dgm:spPr/>
      <dgm:t>
        <a:bodyPr/>
        <a:lstStyle/>
        <a:p>
          <a:endParaRPr lang="sv-SE"/>
        </a:p>
      </dgm:t>
    </dgm:pt>
    <dgm:pt modelId="{DB04BE28-2853-4595-A03B-C5928A7DC065}" type="parTrans" cxnId="{AA8F0ECF-B12E-40DF-9EC5-AA7EE38DA688}">
      <dgm:prSet/>
      <dgm:spPr/>
      <dgm:t>
        <a:bodyPr/>
        <a:lstStyle/>
        <a:p>
          <a:endParaRPr lang="sv-SE"/>
        </a:p>
      </dgm:t>
    </dgm:pt>
    <dgm:pt modelId="{C4D009B7-159B-4F55-B17F-1259CBF6EF8E}" type="sibTrans" cxnId="{AA8F0ECF-B12E-40DF-9EC5-AA7EE38DA688}">
      <dgm:prSet/>
      <dgm:spPr/>
      <dgm:t>
        <a:bodyPr/>
        <a:lstStyle/>
        <a:p>
          <a:endParaRPr lang="sv-SE"/>
        </a:p>
      </dgm:t>
    </dgm:pt>
    <dgm:pt modelId="{060E83E4-5C78-48C3-AAA8-97B3CF09D6BF}">
      <dgm:prSet/>
      <dgm:spPr/>
      <dgm:t>
        <a:bodyPr/>
        <a:lstStyle/>
        <a:p>
          <a:endParaRPr lang="sv-SE"/>
        </a:p>
      </dgm:t>
    </dgm:pt>
    <dgm:pt modelId="{B9B4F11D-080F-4994-8434-07F5F5C211EE}" type="parTrans" cxnId="{0923A5E8-F273-4E36-8E22-C041A6BAE096}">
      <dgm:prSet/>
      <dgm:spPr/>
      <dgm:t>
        <a:bodyPr/>
        <a:lstStyle/>
        <a:p>
          <a:endParaRPr lang="sv-SE"/>
        </a:p>
      </dgm:t>
    </dgm:pt>
    <dgm:pt modelId="{831710FC-DA73-4009-9947-C6ADF48E38F1}" type="sibTrans" cxnId="{0923A5E8-F273-4E36-8E22-C041A6BAE096}">
      <dgm:prSet/>
      <dgm:spPr/>
      <dgm:t>
        <a:bodyPr/>
        <a:lstStyle/>
        <a:p>
          <a:endParaRPr lang="sv-SE"/>
        </a:p>
      </dgm:t>
    </dgm:pt>
    <dgm:pt modelId="{214C8E9F-4938-4E8B-9847-44015A8E7ADA}">
      <dgm:prSet/>
      <dgm:spPr/>
      <dgm:t>
        <a:bodyPr/>
        <a:lstStyle/>
        <a:p>
          <a:endParaRPr lang="sv-SE"/>
        </a:p>
      </dgm:t>
    </dgm:pt>
    <dgm:pt modelId="{97B8F4FA-C9C8-41B3-A2EC-339064E054A9}" type="parTrans" cxnId="{4B63CB04-9CF9-4DF2-A6CE-3190C0EB37CF}">
      <dgm:prSet/>
      <dgm:spPr/>
      <dgm:t>
        <a:bodyPr/>
        <a:lstStyle/>
        <a:p>
          <a:endParaRPr lang="sv-SE"/>
        </a:p>
      </dgm:t>
    </dgm:pt>
    <dgm:pt modelId="{9367B3FF-D5A6-4BE4-9B3A-78AF85596466}" type="sibTrans" cxnId="{4B63CB04-9CF9-4DF2-A6CE-3190C0EB37CF}">
      <dgm:prSet/>
      <dgm:spPr/>
      <dgm:t>
        <a:bodyPr/>
        <a:lstStyle/>
        <a:p>
          <a:endParaRPr lang="sv-SE"/>
        </a:p>
      </dgm:t>
    </dgm:pt>
    <dgm:pt modelId="{D98B6646-AE52-4A02-8D22-07418F7F41EB}">
      <dgm:prSet/>
      <dgm:spPr/>
      <dgm:t>
        <a:bodyPr/>
        <a:lstStyle/>
        <a:p>
          <a:endParaRPr lang="sv-SE" dirty="0"/>
        </a:p>
      </dgm:t>
    </dgm:pt>
    <dgm:pt modelId="{21DCBA0F-684A-42ED-AB32-A9A480820FD1}" type="parTrans" cxnId="{D4D66F8E-823B-4507-B4C1-C4A159AB6733}">
      <dgm:prSet/>
      <dgm:spPr/>
      <dgm:t>
        <a:bodyPr/>
        <a:lstStyle/>
        <a:p>
          <a:endParaRPr lang="sv-SE"/>
        </a:p>
      </dgm:t>
    </dgm:pt>
    <dgm:pt modelId="{7C0DD0FB-4748-42E8-92EB-9AA147EDAB5F}" type="sibTrans" cxnId="{D4D66F8E-823B-4507-B4C1-C4A159AB6733}">
      <dgm:prSet/>
      <dgm:spPr/>
      <dgm:t>
        <a:bodyPr/>
        <a:lstStyle/>
        <a:p>
          <a:endParaRPr lang="sv-SE"/>
        </a:p>
      </dgm:t>
    </dgm:pt>
    <dgm:pt modelId="{64784EE7-9FCF-47BB-80B9-6FAD85159CE8}">
      <dgm:prSet/>
      <dgm:spPr/>
      <dgm:t>
        <a:bodyPr/>
        <a:lstStyle/>
        <a:p>
          <a:endParaRPr lang="sv-SE" dirty="0"/>
        </a:p>
      </dgm:t>
    </dgm:pt>
    <dgm:pt modelId="{23F79441-EA09-4013-9648-73FA51ABE5A1}" type="parTrans" cxnId="{A3AC099E-C6E5-4873-AF65-39B5BD3724B9}">
      <dgm:prSet/>
      <dgm:spPr/>
      <dgm:t>
        <a:bodyPr/>
        <a:lstStyle/>
        <a:p>
          <a:endParaRPr lang="sv-SE"/>
        </a:p>
      </dgm:t>
    </dgm:pt>
    <dgm:pt modelId="{2440A288-076A-4BBA-95A8-B2426347434A}" type="sibTrans" cxnId="{A3AC099E-C6E5-4873-AF65-39B5BD3724B9}">
      <dgm:prSet/>
      <dgm:spPr/>
      <dgm:t>
        <a:bodyPr/>
        <a:lstStyle/>
        <a:p>
          <a:endParaRPr lang="sv-SE"/>
        </a:p>
      </dgm:t>
    </dgm:pt>
    <dgm:pt modelId="{B19E406A-62CC-44A4-8033-9C67C0E7E7DF}">
      <dgm:prSet/>
      <dgm:spPr/>
      <dgm:t>
        <a:bodyPr/>
        <a:lstStyle/>
        <a:p>
          <a:endParaRPr lang="sv-SE"/>
        </a:p>
      </dgm:t>
    </dgm:pt>
    <dgm:pt modelId="{22D27FF4-835B-4C99-8952-CEE94557C021}" type="parTrans" cxnId="{A2080810-739F-4A46-A541-D274D2B0CEDB}">
      <dgm:prSet/>
      <dgm:spPr/>
      <dgm:t>
        <a:bodyPr/>
        <a:lstStyle/>
        <a:p>
          <a:endParaRPr lang="sv-SE"/>
        </a:p>
      </dgm:t>
    </dgm:pt>
    <dgm:pt modelId="{3198BCB9-4014-4639-841E-FFFC97D6562D}" type="sibTrans" cxnId="{A2080810-739F-4A46-A541-D274D2B0CEDB}">
      <dgm:prSet/>
      <dgm:spPr/>
      <dgm:t>
        <a:bodyPr/>
        <a:lstStyle/>
        <a:p>
          <a:endParaRPr lang="sv-SE"/>
        </a:p>
      </dgm:t>
    </dgm:pt>
    <dgm:pt modelId="{5A685E6C-E0B8-4E42-AE95-26CE4CC10403}">
      <dgm:prSet/>
      <dgm:spPr/>
      <dgm:t>
        <a:bodyPr/>
        <a:lstStyle/>
        <a:p>
          <a:endParaRPr lang="sv-SE"/>
        </a:p>
      </dgm:t>
    </dgm:pt>
    <dgm:pt modelId="{C14C7A5C-2422-4DD3-A4D5-89059BC27AB4}" type="parTrans" cxnId="{4F1A4D1E-118C-4372-A965-0236F02E4640}">
      <dgm:prSet/>
      <dgm:spPr/>
      <dgm:t>
        <a:bodyPr/>
        <a:lstStyle/>
        <a:p>
          <a:endParaRPr lang="sv-SE"/>
        </a:p>
      </dgm:t>
    </dgm:pt>
    <dgm:pt modelId="{16AC781B-5851-4C95-B0AE-DB8B2319F794}" type="sibTrans" cxnId="{4F1A4D1E-118C-4372-A965-0236F02E4640}">
      <dgm:prSet/>
      <dgm:spPr/>
      <dgm:t>
        <a:bodyPr/>
        <a:lstStyle/>
        <a:p>
          <a:endParaRPr lang="sv-SE"/>
        </a:p>
      </dgm:t>
    </dgm:pt>
    <dgm:pt modelId="{EE0A7EA4-4C0C-4C94-B551-9E3C4A7338F8}">
      <dgm:prSet/>
      <dgm:spPr/>
      <dgm:t>
        <a:bodyPr/>
        <a:lstStyle/>
        <a:p>
          <a:endParaRPr lang="sv-SE"/>
        </a:p>
      </dgm:t>
    </dgm:pt>
    <dgm:pt modelId="{15D18CBF-3F28-4E1A-B2CA-99CE28311F57}" type="parTrans" cxnId="{643AB860-0B6E-4CC3-ACE7-A7FE7B026470}">
      <dgm:prSet/>
      <dgm:spPr/>
      <dgm:t>
        <a:bodyPr/>
        <a:lstStyle/>
        <a:p>
          <a:endParaRPr lang="sv-SE"/>
        </a:p>
      </dgm:t>
    </dgm:pt>
    <dgm:pt modelId="{6F80B124-9C58-412B-991A-6CB8CDA049C6}" type="sibTrans" cxnId="{643AB860-0B6E-4CC3-ACE7-A7FE7B026470}">
      <dgm:prSet/>
      <dgm:spPr/>
      <dgm:t>
        <a:bodyPr/>
        <a:lstStyle/>
        <a:p>
          <a:endParaRPr lang="sv-SE"/>
        </a:p>
      </dgm:t>
    </dgm:pt>
    <dgm:pt modelId="{0912940C-2A62-4A76-B0E8-252EDC0AB9C8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F51F1DBB-2778-4B3A-BFD6-4A3FE67958A8}" type="sibTrans" cxnId="{79417FA2-9513-4156-812C-9DF63C47DDFB}">
      <dgm:prSet/>
      <dgm:spPr/>
      <dgm:t>
        <a:bodyPr/>
        <a:lstStyle/>
        <a:p>
          <a:endParaRPr lang="sv-SE"/>
        </a:p>
      </dgm:t>
    </dgm:pt>
    <dgm:pt modelId="{6E98197C-20FE-453B-9243-D320D7B9C3F4}" type="parTrans" cxnId="{79417FA2-9513-4156-812C-9DF63C47DDFB}">
      <dgm:prSet/>
      <dgm:spPr/>
      <dgm:t>
        <a:bodyPr/>
        <a:lstStyle/>
        <a:p>
          <a:endParaRPr lang="sv-SE"/>
        </a:p>
      </dgm:t>
    </dgm:pt>
    <dgm:pt modelId="{AAB1769B-F4E7-4B45-B5BF-4C72EB05DD04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67A3994C-2BED-49A5-9F36-D8F38A9D4A5D}" type="sibTrans" cxnId="{3B78FFDF-FF65-4264-B260-A62E1471DD9F}">
      <dgm:prSet/>
      <dgm:spPr/>
      <dgm:t>
        <a:bodyPr/>
        <a:lstStyle/>
        <a:p>
          <a:endParaRPr lang="sv-SE"/>
        </a:p>
      </dgm:t>
    </dgm:pt>
    <dgm:pt modelId="{47209287-7080-4363-B82D-C4D826B679E1}" type="parTrans" cxnId="{3B78FFDF-FF65-4264-B260-A62E1471DD9F}">
      <dgm:prSet/>
      <dgm:spPr/>
      <dgm:t>
        <a:bodyPr/>
        <a:lstStyle/>
        <a:p>
          <a:endParaRPr lang="sv-SE"/>
        </a:p>
      </dgm:t>
    </dgm:pt>
    <dgm:pt modelId="{A676CDF4-068F-4CF7-A108-E564D51795C3}" type="pres">
      <dgm:prSet presAssocID="{3E712D3C-8B76-425C-8DE2-765C620487E9}" presName="Name0" presStyleCnt="0">
        <dgm:presLayoutVars>
          <dgm:dir/>
          <dgm:resizeHandles val="exact"/>
        </dgm:presLayoutVars>
      </dgm:prSet>
      <dgm:spPr/>
    </dgm:pt>
    <dgm:pt modelId="{F239BB35-3D34-49DD-9A21-80B7A86279A4}" type="pres">
      <dgm:prSet presAssocID="{3E712D3C-8B76-425C-8DE2-765C620487E9}" presName="cycle" presStyleCnt="0"/>
      <dgm:spPr/>
    </dgm:pt>
    <dgm:pt modelId="{741812DD-DD97-4D8D-8EB6-94BD4C690C5D}" type="pres">
      <dgm:prSet presAssocID="{C2C4561E-D83F-46ED-B46F-B20FCC18008C}" presName="nodeFirstNode" presStyleLbl="node1" presStyleIdx="0" presStyleCnt="12">
        <dgm:presLayoutVars>
          <dgm:bulletEnabled val="1"/>
        </dgm:presLayoutVars>
      </dgm:prSet>
      <dgm:spPr/>
    </dgm:pt>
    <dgm:pt modelId="{9BA3DBB8-D138-43D9-BC7A-ECF4DBDAE8A1}" type="pres">
      <dgm:prSet presAssocID="{C4D009B7-159B-4F55-B17F-1259CBF6EF8E}" presName="sibTransFirstNode" presStyleLbl="bgShp" presStyleIdx="0" presStyleCnt="1"/>
      <dgm:spPr/>
    </dgm:pt>
    <dgm:pt modelId="{4BF64CB3-B904-45CB-8F04-1AB273886408}" type="pres">
      <dgm:prSet presAssocID="{EE0A7EA4-4C0C-4C94-B551-9E3C4A7338F8}" presName="nodeFollowingNodes" presStyleLbl="node1" presStyleIdx="1" presStyleCnt="12">
        <dgm:presLayoutVars>
          <dgm:bulletEnabled val="1"/>
        </dgm:presLayoutVars>
      </dgm:prSet>
      <dgm:spPr/>
    </dgm:pt>
    <dgm:pt modelId="{D8B9DED7-ACE4-4C1D-9A28-B5CC636CE548}" type="pres">
      <dgm:prSet presAssocID="{B19E406A-62CC-44A4-8033-9C67C0E7E7DF}" presName="nodeFollowingNodes" presStyleLbl="node1" presStyleIdx="2" presStyleCnt="12" custScaleX="128380" custScaleY="131941" custRadScaleRad="99088" custRadScaleInc="3691">
        <dgm:presLayoutVars>
          <dgm:bulletEnabled val="1"/>
        </dgm:presLayoutVars>
      </dgm:prSet>
      <dgm:spPr/>
    </dgm:pt>
    <dgm:pt modelId="{B6B4ACD9-D084-4CCB-A3A2-A8013EE24CCC}" type="pres">
      <dgm:prSet presAssocID="{5A685E6C-E0B8-4E42-AE95-26CE4CC10403}" presName="nodeFollowingNodes" presStyleLbl="node1" presStyleIdx="3" presStyleCnt="12" custScaleY="224076" custRadScaleRad="93916" custRadScaleInc="2617">
        <dgm:presLayoutVars>
          <dgm:bulletEnabled val="1"/>
        </dgm:presLayoutVars>
      </dgm:prSet>
      <dgm:spPr/>
    </dgm:pt>
    <dgm:pt modelId="{5AE7618A-AD2D-4C5A-A6C3-38B3D2EBCF2E}" type="pres">
      <dgm:prSet presAssocID="{060E83E4-5C78-48C3-AAA8-97B3CF09D6BF}" presName="nodeFollowingNodes" presStyleLbl="node1" presStyleIdx="4" presStyleCnt="12" custScaleX="112098" custScaleY="145412" custRadScaleRad="105024" custRadScaleInc="4773">
        <dgm:presLayoutVars>
          <dgm:bulletEnabled val="1"/>
        </dgm:presLayoutVars>
      </dgm:prSet>
      <dgm:spPr/>
    </dgm:pt>
    <dgm:pt modelId="{6F86C218-00E0-4CF5-8984-5519F68A249C}" type="pres">
      <dgm:prSet presAssocID="{214C8E9F-4938-4E8B-9847-44015A8E7ADA}" presName="nodeFollowingNodes" presStyleLbl="node1" presStyleIdx="5" presStyleCnt="12">
        <dgm:presLayoutVars>
          <dgm:bulletEnabled val="1"/>
        </dgm:presLayoutVars>
      </dgm:prSet>
      <dgm:spPr/>
    </dgm:pt>
    <dgm:pt modelId="{FC8635C5-B0E4-4AC9-8953-F541CFFED0E8}" type="pres">
      <dgm:prSet presAssocID="{D98B6646-AE52-4A02-8D22-07418F7F41EB}" presName="nodeFollowingNodes" presStyleLbl="node1" presStyleIdx="6" presStyleCnt="12">
        <dgm:presLayoutVars>
          <dgm:bulletEnabled val="1"/>
        </dgm:presLayoutVars>
      </dgm:prSet>
      <dgm:spPr/>
    </dgm:pt>
    <dgm:pt modelId="{26538694-51A2-405C-81E3-4982CD08CC78}" type="pres">
      <dgm:prSet presAssocID="{64784EE7-9FCF-47BB-80B9-6FAD85159CE8}" presName="nodeFollowingNodes" presStyleLbl="node1" presStyleIdx="7" presStyleCnt="12" custScaleY="155983">
        <dgm:presLayoutVars>
          <dgm:bulletEnabled val="1"/>
        </dgm:presLayoutVars>
      </dgm:prSet>
      <dgm:spPr/>
    </dgm:pt>
    <dgm:pt modelId="{685629CA-821D-44D8-AD41-AF6E07792841}" type="pres">
      <dgm:prSet presAssocID="{0566E9CB-7E10-4598-9134-70ED62E7175E}" presName="nodeFollowingNodes" presStyleLbl="node1" presStyleIdx="8" presStyleCnt="12" custScaleX="141550" custScaleY="133760" custRadScaleRad="99770" custRadScaleInc="6385">
        <dgm:presLayoutVars>
          <dgm:bulletEnabled val="1"/>
        </dgm:presLayoutVars>
      </dgm:prSet>
      <dgm:spPr/>
    </dgm:pt>
    <dgm:pt modelId="{2CB7F1C5-6A83-48B6-9A45-C0A31B7BF989}" type="pres">
      <dgm:prSet presAssocID="{0912940C-2A62-4A76-B0E8-252EDC0AB9C8}" presName="nodeFollowingNodes" presStyleLbl="node1" presStyleIdx="9" presStyleCnt="12" custScaleX="141876" custScaleY="112778" custRadScaleRad="100327" custRadScaleInc="-1318">
        <dgm:presLayoutVars>
          <dgm:bulletEnabled val="1"/>
        </dgm:presLayoutVars>
      </dgm:prSet>
      <dgm:spPr/>
    </dgm:pt>
    <dgm:pt modelId="{B3FF1B3C-FF91-4680-B032-2E78BB139888}" type="pres">
      <dgm:prSet presAssocID="{48206DF5-7BE4-4107-BFF3-C85341504EC0}" presName="nodeFollowingNodes" presStyleLbl="node1" presStyleIdx="10" presStyleCnt="12">
        <dgm:presLayoutVars>
          <dgm:bulletEnabled val="1"/>
        </dgm:presLayoutVars>
      </dgm:prSet>
      <dgm:spPr/>
    </dgm:pt>
    <dgm:pt modelId="{9CCA14A2-C037-46E7-B65E-1771CC71E338}" type="pres">
      <dgm:prSet presAssocID="{AAB1769B-F4E7-4B45-B5BF-4C72EB05DD04}" presName="nodeFollowingNodes" presStyleLbl="node1" presStyleIdx="11" presStyleCnt="12">
        <dgm:presLayoutVars>
          <dgm:bulletEnabled val="1"/>
        </dgm:presLayoutVars>
      </dgm:prSet>
      <dgm:spPr/>
    </dgm:pt>
  </dgm:ptLst>
  <dgm:cxnLst>
    <dgm:cxn modelId="{3B566901-0639-4E05-A495-06F9D03A02EF}" type="presOf" srcId="{EE0A7EA4-4C0C-4C94-B551-9E3C4A7338F8}" destId="{4BF64CB3-B904-45CB-8F04-1AB273886408}" srcOrd="0" destOrd="0" presId="urn:microsoft.com/office/officeart/2005/8/layout/cycle3"/>
    <dgm:cxn modelId="{4B63CB04-9CF9-4DF2-A6CE-3190C0EB37CF}" srcId="{3E712D3C-8B76-425C-8DE2-765C620487E9}" destId="{214C8E9F-4938-4E8B-9847-44015A8E7ADA}" srcOrd="5" destOrd="0" parTransId="{97B8F4FA-C9C8-41B3-A2EC-339064E054A9}" sibTransId="{9367B3FF-D5A6-4BE4-9B3A-78AF85596466}"/>
    <dgm:cxn modelId="{251B8306-AAB0-467E-8C7F-D962CBD1B2A8}" type="presOf" srcId="{5A685E6C-E0B8-4E42-AE95-26CE4CC10403}" destId="{B6B4ACD9-D084-4CCB-A3A2-A8013EE24CCC}" srcOrd="0" destOrd="0" presId="urn:microsoft.com/office/officeart/2005/8/layout/cycle3"/>
    <dgm:cxn modelId="{A9230908-B128-4337-B7AF-6520BC9515CC}" type="presOf" srcId="{C4D009B7-159B-4F55-B17F-1259CBF6EF8E}" destId="{9BA3DBB8-D138-43D9-BC7A-ECF4DBDAE8A1}" srcOrd="0" destOrd="0" presId="urn:microsoft.com/office/officeart/2005/8/layout/cycle3"/>
    <dgm:cxn modelId="{772C2C0E-5926-4D47-822F-1AA99D5B5611}" type="presOf" srcId="{0912940C-2A62-4A76-B0E8-252EDC0AB9C8}" destId="{2CB7F1C5-6A83-48B6-9A45-C0A31B7BF989}" srcOrd="0" destOrd="0" presId="urn:microsoft.com/office/officeart/2005/8/layout/cycle3"/>
    <dgm:cxn modelId="{A2080810-739F-4A46-A541-D274D2B0CEDB}" srcId="{3E712D3C-8B76-425C-8DE2-765C620487E9}" destId="{B19E406A-62CC-44A4-8033-9C67C0E7E7DF}" srcOrd="2" destOrd="0" parTransId="{22D27FF4-835B-4C99-8952-CEE94557C021}" sibTransId="{3198BCB9-4014-4639-841E-FFFC97D6562D}"/>
    <dgm:cxn modelId="{972C001A-2F1C-41E7-8252-2BB84104134A}" srcId="{3E712D3C-8B76-425C-8DE2-765C620487E9}" destId="{0566E9CB-7E10-4598-9134-70ED62E7175E}" srcOrd="8" destOrd="0" parTransId="{30CA7C7F-9E70-4CAF-A8E6-52F8C3327534}" sibTransId="{B06731C4-6881-442B-988D-3403ED4E238C}"/>
    <dgm:cxn modelId="{4F1A4D1E-118C-4372-A965-0236F02E4640}" srcId="{3E712D3C-8B76-425C-8DE2-765C620487E9}" destId="{5A685E6C-E0B8-4E42-AE95-26CE4CC10403}" srcOrd="3" destOrd="0" parTransId="{C14C7A5C-2422-4DD3-A4D5-89059BC27AB4}" sibTransId="{16AC781B-5851-4C95-B0AE-DB8B2319F794}"/>
    <dgm:cxn modelId="{C0E2B822-08BE-43A0-8265-C0CC90195F60}" type="presOf" srcId="{48206DF5-7BE4-4107-BFF3-C85341504EC0}" destId="{B3FF1B3C-FF91-4680-B032-2E78BB139888}" srcOrd="0" destOrd="0" presId="urn:microsoft.com/office/officeart/2005/8/layout/cycle3"/>
    <dgm:cxn modelId="{C4C73630-2464-4BC5-877F-DFF57D8E3C38}" srcId="{3E712D3C-8B76-425C-8DE2-765C620487E9}" destId="{48206DF5-7BE4-4107-BFF3-C85341504EC0}" srcOrd="10" destOrd="0" parTransId="{08B36064-CCF6-48C6-9A39-BFFB73F8A974}" sibTransId="{BFFBBE02-3390-49CA-87D6-481E4CF0BDE0}"/>
    <dgm:cxn modelId="{D2D2DF3E-A4DD-4A6F-A704-0AF5ECF8F6FD}" type="presOf" srcId="{060E83E4-5C78-48C3-AAA8-97B3CF09D6BF}" destId="{5AE7618A-AD2D-4C5A-A6C3-38B3D2EBCF2E}" srcOrd="0" destOrd="0" presId="urn:microsoft.com/office/officeart/2005/8/layout/cycle3"/>
    <dgm:cxn modelId="{643AB860-0B6E-4CC3-ACE7-A7FE7B026470}" srcId="{3E712D3C-8B76-425C-8DE2-765C620487E9}" destId="{EE0A7EA4-4C0C-4C94-B551-9E3C4A7338F8}" srcOrd="1" destOrd="0" parTransId="{15D18CBF-3F28-4E1A-B2CA-99CE28311F57}" sibTransId="{6F80B124-9C58-412B-991A-6CB8CDA049C6}"/>
    <dgm:cxn modelId="{A360B869-F383-4211-AC68-32B52B0007A4}" type="presOf" srcId="{0566E9CB-7E10-4598-9134-70ED62E7175E}" destId="{685629CA-821D-44D8-AD41-AF6E07792841}" srcOrd="0" destOrd="0" presId="urn:microsoft.com/office/officeart/2005/8/layout/cycle3"/>
    <dgm:cxn modelId="{D4D66F8E-823B-4507-B4C1-C4A159AB6733}" srcId="{3E712D3C-8B76-425C-8DE2-765C620487E9}" destId="{D98B6646-AE52-4A02-8D22-07418F7F41EB}" srcOrd="6" destOrd="0" parTransId="{21DCBA0F-684A-42ED-AB32-A9A480820FD1}" sibTransId="{7C0DD0FB-4748-42E8-92EB-9AA147EDAB5F}"/>
    <dgm:cxn modelId="{3226EE96-ED45-47B2-8230-49099B4A8098}" type="presOf" srcId="{B19E406A-62CC-44A4-8033-9C67C0E7E7DF}" destId="{D8B9DED7-ACE4-4C1D-9A28-B5CC636CE548}" srcOrd="0" destOrd="0" presId="urn:microsoft.com/office/officeart/2005/8/layout/cycle3"/>
    <dgm:cxn modelId="{A3AC099E-C6E5-4873-AF65-39B5BD3724B9}" srcId="{3E712D3C-8B76-425C-8DE2-765C620487E9}" destId="{64784EE7-9FCF-47BB-80B9-6FAD85159CE8}" srcOrd="7" destOrd="0" parTransId="{23F79441-EA09-4013-9648-73FA51ABE5A1}" sibTransId="{2440A288-076A-4BBA-95A8-B2426347434A}"/>
    <dgm:cxn modelId="{79417FA2-9513-4156-812C-9DF63C47DDFB}" srcId="{3E712D3C-8B76-425C-8DE2-765C620487E9}" destId="{0912940C-2A62-4A76-B0E8-252EDC0AB9C8}" srcOrd="9" destOrd="0" parTransId="{6E98197C-20FE-453B-9243-D320D7B9C3F4}" sibTransId="{F51F1DBB-2778-4B3A-BFD6-4A3FE67958A8}"/>
    <dgm:cxn modelId="{AF2DA4BB-B326-4DB4-B85A-56DF6561A0CF}" type="presOf" srcId="{214C8E9F-4938-4E8B-9847-44015A8E7ADA}" destId="{6F86C218-00E0-4CF5-8984-5519F68A249C}" srcOrd="0" destOrd="0" presId="urn:microsoft.com/office/officeart/2005/8/layout/cycle3"/>
    <dgm:cxn modelId="{EF6B41C4-32D7-496A-9B18-74F5E928A6AC}" type="presOf" srcId="{AAB1769B-F4E7-4B45-B5BF-4C72EB05DD04}" destId="{9CCA14A2-C037-46E7-B65E-1771CC71E338}" srcOrd="0" destOrd="0" presId="urn:microsoft.com/office/officeart/2005/8/layout/cycle3"/>
    <dgm:cxn modelId="{FD781BCE-9DBC-425F-8EA0-24D841D71AA9}" type="presOf" srcId="{C2C4561E-D83F-46ED-B46F-B20FCC18008C}" destId="{741812DD-DD97-4D8D-8EB6-94BD4C690C5D}" srcOrd="0" destOrd="0" presId="urn:microsoft.com/office/officeart/2005/8/layout/cycle3"/>
    <dgm:cxn modelId="{AA8F0ECF-B12E-40DF-9EC5-AA7EE38DA688}" srcId="{3E712D3C-8B76-425C-8DE2-765C620487E9}" destId="{C2C4561E-D83F-46ED-B46F-B20FCC18008C}" srcOrd="0" destOrd="0" parTransId="{DB04BE28-2853-4595-A03B-C5928A7DC065}" sibTransId="{C4D009B7-159B-4F55-B17F-1259CBF6EF8E}"/>
    <dgm:cxn modelId="{B15924DB-74E1-419D-8132-7E2FE68A6274}" type="presOf" srcId="{3E712D3C-8B76-425C-8DE2-765C620487E9}" destId="{A676CDF4-068F-4CF7-A108-E564D51795C3}" srcOrd="0" destOrd="0" presId="urn:microsoft.com/office/officeart/2005/8/layout/cycle3"/>
    <dgm:cxn modelId="{3B78FFDF-FF65-4264-B260-A62E1471DD9F}" srcId="{3E712D3C-8B76-425C-8DE2-765C620487E9}" destId="{AAB1769B-F4E7-4B45-B5BF-4C72EB05DD04}" srcOrd="11" destOrd="0" parTransId="{47209287-7080-4363-B82D-C4D826B679E1}" sibTransId="{67A3994C-2BED-49A5-9F36-D8F38A9D4A5D}"/>
    <dgm:cxn modelId="{564F4FE3-2699-4895-AC91-8B41357D80C3}" type="presOf" srcId="{64784EE7-9FCF-47BB-80B9-6FAD85159CE8}" destId="{26538694-51A2-405C-81E3-4982CD08CC78}" srcOrd="0" destOrd="0" presId="urn:microsoft.com/office/officeart/2005/8/layout/cycle3"/>
    <dgm:cxn modelId="{0923A5E8-F273-4E36-8E22-C041A6BAE096}" srcId="{3E712D3C-8B76-425C-8DE2-765C620487E9}" destId="{060E83E4-5C78-48C3-AAA8-97B3CF09D6BF}" srcOrd="4" destOrd="0" parTransId="{B9B4F11D-080F-4994-8434-07F5F5C211EE}" sibTransId="{831710FC-DA73-4009-9947-C6ADF48E38F1}"/>
    <dgm:cxn modelId="{12F3EDF0-AB9D-4FC2-A269-93DEDCF7EA68}" type="presOf" srcId="{D98B6646-AE52-4A02-8D22-07418F7F41EB}" destId="{FC8635C5-B0E4-4AC9-8953-F541CFFED0E8}" srcOrd="0" destOrd="0" presId="urn:microsoft.com/office/officeart/2005/8/layout/cycle3"/>
    <dgm:cxn modelId="{AC2486EE-7184-4473-BE22-DC8CEA72AE67}" type="presParOf" srcId="{A676CDF4-068F-4CF7-A108-E564D51795C3}" destId="{F239BB35-3D34-49DD-9A21-80B7A86279A4}" srcOrd="0" destOrd="0" presId="urn:microsoft.com/office/officeart/2005/8/layout/cycle3"/>
    <dgm:cxn modelId="{979289B8-61A1-4D87-8301-1B01107ABA8E}" type="presParOf" srcId="{F239BB35-3D34-49DD-9A21-80B7A86279A4}" destId="{741812DD-DD97-4D8D-8EB6-94BD4C690C5D}" srcOrd="0" destOrd="0" presId="urn:microsoft.com/office/officeart/2005/8/layout/cycle3"/>
    <dgm:cxn modelId="{89AC6929-440B-471D-BA1F-E3E34B5A86B4}" type="presParOf" srcId="{F239BB35-3D34-49DD-9A21-80B7A86279A4}" destId="{9BA3DBB8-D138-43D9-BC7A-ECF4DBDAE8A1}" srcOrd="1" destOrd="0" presId="urn:microsoft.com/office/officeart/2005/8/layout/cycle3"/>
    <dgm:cxn modelId="{D445A4C1-2EF4-4233-9491-9198B2122BC4}" type="presParOf" srcId="{F239BB35-3D34-49DD-9A21-80B7A86279A4}" destId="{4BF64CB3-B904-45CB-8F04-1AB273886408}" srcOrd="2" destOrd="0" presId="urn:microsoft.com/office/officeart/2005/8/layout/cycle3"/>
    <dgm:cxn modelId="{A4CB8250-FF14-4E3A-B4F9-EA319FED6160}" type="presParOf" srcId="{F239BB35-3D34-49DD-9A21-80B7A86279A4}" destId="{D8B9DED7-ACE4-4C1D-9A28-B5CC636CE548}" srcOrd="3" destOrd="0" presId="urn:microsoft.com/office/officeart/2005/8/layout/cycle3"/>
    <dgm:cxn modelId="{D6E195D3-6BD1-4D81-AC7B-3CA987C0ADB9}" type="presParOf" srcId="{F239BB35-3D34-49DD-9A21-80B7A86279A4}" destId="{B6B4ACD9-D084-4CCB-A3A2-A8013EE24CCC}" srcOrd="4" destOrd="0" presId="urn:microsoft.com/office/officeart/2005/8/layout/cycle3"/>
    <dgm:cxn modelId="{BB91DA9E-74A5-4998-9E08-C2E0F2013400}" type="presParOf" srcId="{F239BB35-3D34-49DD-9A21-80B7A86279A4}" destId="{5AE7618A-AD2D-4C5A-A6C3-38B3D2EBCF2E}" srcOrd="5" destOrd="0" presId="urn:microsoft.com/office/officeart/2005/8/layout/cycle3"/>
    <dgm:cxn modelId="{397BCD8C-D2A2-407D-8665-6087EC1A0718}" type="presParOf" srcId="{F239BB35-3D34-49DD-9A21-80B7A86279A4}" destId="{6F86C218-00E0-4CF5-8984-5519F68A249C}" srcOrd="6" destOrd="0" presId="urn:microsoft.com/office/officeart/2005/8/layout/cycle3"/>
    <dgm:cxn modelId="{D8C727E5-D8AA-47EC-9FC7-AF04C8F49811}" type="presParOf" srcId="{F239BB35-3D34-49DD-9A21-80B7A86279A4}" destId="{FC8635C5-B0E4-4AC9-8953-F541CFFED0E8}" srcOrd="7" destOrd="0" presId="urn:microsoft.com/office/officeart/2005/8/layout/cycle3"/>
    <dgm:cxn modelId="{BB86FFEA-9E8C-4E73-B3FF-8EA7903DE654}" type="presParOf" srcId="{F239BB35-3D34-49DD-9A21-80B7A86279A4}" destId="{26538694-51A2-405C-81E3-4982CD08CC78}" srcOrd="8" destOrd="0" presId="urn:microsoft.com/office/officeart/2005/8/layout/cycle3"/>
    <dgm:cxn modelId="{6B1C69A2-19B3-45B7-8D04-31DDD6F568FF}" type="presParOf" srcId="{F239BB35-3D34-49DD-9A21-80B7A86279A4}" destId="{685629CA-821D-44D8-AD41-AF6E07792841}" srcOrd="9" destOrd="0" presId="urn:microsoft.com/office/officeart/2005/8/layout/cycle3"/>
    <dgm:cxn modelId="{290E670E-02F4-46CD-82E4-916BD38837B7}" type="presParOf" srcId="{F239BB35-3D34-49DD-9A21-80B7A86279A4}" destId="{2CB7F1C5-6A83-48B6-9A45-C0A31B7BF989}" srcOrd="10" destOrd="0" presId="urn:microsoft.com/office/officeart/2005/8/layout/cycle3"/>
    <dgm:cxn modelId="{F26E4979-B30A-41FF-A9CE-F486937038A2}" type="presParOf" srcId="{F239BB35-3D34-49DD-9A21-80B7A86279A4}" destId="{B3FF1B3C-FF91-4680-B032-2E78BB139888}" srcOrd="11" destOrd="0" presId="urn:microsoft.com/office/officeart/2005/8/layout/cycle3"/>
    <dgm:cxn modelId="{D3075066-6A47-4356-9E54-83ED56C12A58}" type="presParOf" srcId="{F239BB35-3D34-49DD-9A21-80B7A86279A4}" destId="{9CCA14A2-C037-46E7-B65E-1771CC71E338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3DBB8-D138-43D9-BC7A-ECF4DBDAE8A1}">
      <dsp:nvSpPr>
        <dsp:cNvPr id="0" name=""/>
        <dsp:cNvSpPr/>
      </dsp:nvSpPr>
      <dsp:spPr>
        <a:xfrm>
          <a:off x="2566306" y="-112168"/>
          <a:ext cx="6582205" cy="6582205"/>
        </a:xfrm>
        <a:prstGeom prst="circularArrow">
          <a:avLst>
            <a:gd name="adj1" fmla="val 5544"/>
            <a:gd name="adj2" fmla="val 330680"/>
            <a:gd name="adj3" fmla="val 14993431"/>
            <a:gd name="adj4" fmla="val 1668099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1812DD-DD97-4D8D-8EB6-94BD4C690C5D}">
      <dsp:nvSpPr>
        <dsp:cNvPr id="0" name=""/>
        <dsp:cNvSpPr/>
      </dsp:nvSpPr>
      <dsp:spPr>
        <a:xfrm>
          <a:off x="5186752" y="2501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5219491" y="35240"/>
        <a:ext cx="1275836" cy="605179"/>
      </dsp:txXfrm>
    </dsp:sp>
    <dsp:sp modelId="{4BF64CB3-B904-45CB-8F04-1AB273886408}">
      <dsp:nvSpPr>
        <dsp:cNvPr id="0" name=""/>
        <dsp:cNvSpPr/>
      </dsp:nvSpPr>
      <dsp:spPr>
        <a:xfrm>
          <a:off x="6590207" y="378555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6622946" y="411294"/>
        <a:ext cx="1275836" cy="605179"/>
      </dsp:txXfrm>
    </dsp:sp>
    <dsp:sp modelId="{D8B9DED7-ACE4-4C1D-9A28-B5CC636CE548}">
      <dsp:nvSpPr>
        <dsp:cNvPr id="0" name=""/>
        <dsp:cNvSpPr/>
      </dsp:nvSpPr>
      <dsp:spPr>
        <a:xfrm>
          <a:off x="7429530" y="1354837"/>
          <a:ext cx="1721979" cy="88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700" kern="1200"/>
        </a:p>
      </dsp:txBody>
      <dsp:txXfrm>
        <a:off x="7472726" y="1398033"/>
        <a:ext cx="1635587" cy="798480"/>
      </dsp:txXfrm>
    </dsp:sp>
    <dsp:sp modelId="{B6B4ACD9-D084-4CCB-A3A2-A8013EE24CCC}">
      <dsp:nvSpPr>
        <dsp:cNvPr id="0" name=""/>
        <dsp:cNvSpPr/>
      </dsp:nvSpPr>
      <dsp:spPr>
        <a:xfrm>
          <a:off x="7822679" y="2426691"/>
          <a:ext cx="1341314" cy="15027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6300" kern="1200"/>
        </a:p>
      </dsp:txBody>
      <dsp:txXfrm>
        <a:off x="7888157" y="2492169"/>
        <a:ext cx="1210358" cy="1371826"/>
      </dsp:txXfrm>
    </dsp:sp>
    <dsp:sp modelId="{5AE7618A-AD2D-4C5A-A6C3-38B3D2EBCF2E}">
      <dsp:nvSpPr>
        <dsp:cNvPr id="0" name=""/>
        <dsp:cNvSpPr/>
      </dsp:nvSpPr>
      <dsp:spPr>
        <a:xfrm>
          <a:off x="7623919" y="4189594"/>
          <a:ext cx="1503586" cy="9752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000" kern="1200"/>
        </a:p>
      </dsp:txBody>
      <dsp:txXfrm>
        <a:off x="7671525" y="4237200"/>
        <a:ext cx="1408374" cy="880004"/>
      </dsp:txXfrm>
    </dsp:sp>
    <dsp:sp modelId="{6F86C218-00E0-4CF5-8984-5519F68A249C}">
      <dsp:nvSpPr>
        <dsp:cNvPr id="0" name=""/>
        <dsp:cNvSpPr/>
      </dsp:nvSpPr>
      <dsp:spPr>
        <a:xfrm>
          <a:off x="6590207" y="5240267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6622946" y="5273006"/>
        <a:ext cx="1275836" cy="605179"/>
      </dsp:txXfrm>
    </dsp:sp>
    <dsp:sp modelId="{FC8635C5-B0E4-4AC9-8953-F541CFFED0E8}">
      <dsp:nvSpPr>
        <dsp:cNvPr id="0" name=""/>
        <dsp:cNvSpPr/>
      </dsp:nvSpPr>
      <dsp:spPr>
        <a:xfrm>
          <a:off x="5186752" y="5616322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 dirty="0"/>
        </a:p>
      </dsp:txBody>
      <dsp:txXfrm>
        <a:off x="5219491" y="5649061"/>
        <a:ext cx="1275836" cy="605179"/>
      </dsp:txXfrm>
    </dsp:sp>
    <dsp:sp modelId="{26538694-51A2-405C-81E3-4982CD08CC78}">
      <dsp:nvSpPr>
        <dsp:cNvPr id="0" name=""/>
        <dsp:cNvSpPr/>
      </dsp:nvSpPr>
      <dsp:spPr>
        <a:xfrm>
          <a:off x="3783297" y="5052540"/>
          <a:ext cx="1341314" cy="104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300" kern="1200" dirty="0"/>
        </a:p>
      </dsp:txBody>
      <dsp:txXfrm>
        <a:off x="3834364" y="5103607"/>
        <a:ext cx="1239180" cy="943977"/>
      </dsp:txXfrm>
    </dsp:sp>
    <dsp:sp modelId="{685629CA-821D-44D8-AD41-AF6E07792841}">
      <dsp:nvSpPr>
        <dsp:cNvPr id="0" name=""/>
        <dsp:cNvSpPr/>
      </dsp:nvSpPr>
      <dsp:spPr>
        <a:xfrm>
          <a:off x="2440779" y="4020933"/>
          <a:ext cx="1898630" cy="897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sp:txBody>
      <dsp:txXfrm>
        <a:off x="2484570" y="4064724"/>
        <a:ext cx="1811048" cy="809489"/>
      </dsp:txXfrm>
    </dsp:sp>
    <dsp:sp modelId="{2CB7F1C5-6A83-48B6-9A45-C0A31B7BF989}">
      <dsp:nvSpPr>
        <dsp:cNvPr id="0" name=""/>
        <dsp:cNvSpPr/>
      </dsp:nvSpPr>
      <dsp:spPr>
        <a:xfrm>
          <a:off x="2089875" y="2784502"/>
          <a:ext cx="1903003" cy="7563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126797" y="2821424"/>
        <a:ext cx="1829159" cy="682509"/>
      </dsp:txXfrm>
    </dsp:sp>
    <dsp:sp modelId="{B3FF1B3C-FF91-4680-B032-2E78BB139888}">
      <dsp:nvSpPr>
        <dsp:cNvPr id="0" name=""/>
        <dsp:cNvSpPr/>
      </dsp:nvSpPr>
      <dsp:spPr>
        <a:xfrm>
          <a:off x="2755896" y="1405956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788635" y="1438695"/>
        <a:ext cx="1275836" cy="605179"/>
      </dsp:txXfrm>
    </dsp:sp>
    <dsp:sp modelId="{9CCA14A2-C037-46E7-B65E-1771CC71E338}">
      <dsp:nvSpPr>
        <dsp:cNvPr id="0" name=""/>
        <dsp:cNvSpPr/>
      </dsp:nvSpPr>
      <dsp:spPr>
        <a:xfrm>
          <a:off x="3783297" y="378555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3816036" y="411294"/>
        <a:ext cx="1275836" cy="605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C7E734-D792-16E8-A980-685298F10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665259-5220-058D-A5E7-C9D7DA1EF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7BC5DC-B644-1CC7-4AB4-8A3BE70E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AB0C76-AD2A-7A7C-6835-3FB9A08CB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05D9D4-375F-411B-FC94-93ACFF69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95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17E6B2-336C-6172-17C8-B9482AB3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16C3799-E48E-F7BB-239F-DCAD7D416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3A65D0-E888-A0B3-03F6-EDBE8931B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09283D-1A54-B815-A72D-39507259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0C4415-B696-50DC-FB8C-E8792459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67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A3A47B0-60D5-31C3-45A7-E21FA4DD5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19D90BB-9587-DEE3-A925-1C306C313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8934FC-1339-2D62-399E-2762AE49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424E39-53D1-9A5C-A349-E031873F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F587FB-521E-055F-0BA3-A641541E6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851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E531BD-51E6-442A-2529-67CD0BD59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8E50B5-2D32-56A3-66E0-BD75184B9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625D75-AC27-E123-D748-3470446E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57CB2D-C9DC-0993-4D27-D4ED859F3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8EE64D-18BE-A2B9-F967-148A5415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76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83F163-75BD-7460-1078-2A45D629C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BF965B-3A3E-3B75-2C40-D4C59B83D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F14C58-F214-61AE-77AF-FCCD7BBEF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8B4BFB-5E13-B0BB-9411-5DE27CB52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2466F9-B2B0-34AA-0A70-7BBDBF68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0964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43AA2E-85B3-235A-7C19-1275D93AA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A547E0-7FD2-BEE7-E7C3-AA244EA3F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19DD22-8C9D-9299-4094-DE8BB0C9C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E3AC4A2-8CA3-6B3C-EC08-E064EB693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2B065D5-1DAC-807A-F385-A313569D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D8124F-8E65-F94A-4E02-4FCC4684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59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FEB723-8606-B1FF-498D-1F49DA31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F17BE9A-D9EC-1A8F-A8DE-EAE1C7408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CEEFD16-6403-5A47-DFA7-808344A0A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003F961-7131-C3B1-4297-26BB080CE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6F95319-E895-014A-D8EA-EBA6AC564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B918C45-C517-A1FB-D85A-B33E58CAD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58A52EB-729D-6F9A-879A-98B0A306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36117CB-18BC-86E3-DAC5-ACDE629A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625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13D11A-D583-CE8E-C500-FE34825B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A4B59B4-39DB-E207-6711-F0FFECCE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80687C-0A7D-B5F2-5327-363DFF13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96F7BF-91D2-DB74-83FA-56D9F89EB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288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77C501F-E674-5AEE-FC77-394482AF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92DE834-9951-A416-4B77-FCCCA23F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30D111E-8DAC-D7CE-4D0A-7A082CCB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88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0F3BC2-564C-36B3-2A51-1CE46CBD1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9AA9CB-DF3E-57D4-CF44-01334A86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F788E14-7873-1F21-BBD0-A4D97D50F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35C16D1-03B2-0FA6-D33A-F45D9C17D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6DC86C-2549-0EBE-476C-7C82B3CA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D9ABCC4-D47D-1506-83FE-04300B85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40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1D2044-B272-C086-02CD-0B580214F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3A72F2-B1DD-96D5-E714-C091CF073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42C991-111A-BCA9-AA5F-B3F03AAC1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534D1D0-A69A-AABE-3C66-2AF5612F1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C7769C-4661-9825-8A17-03BF39CFC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FF7AB99-C9C4-87A2-4EF5-4BA2A1B6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548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03608A9-6811-255B-4DC4-1F878C71E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58BD22-AC21-485B-7CD9-F571CD805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0E96CB-654B-39E9-6D43-65C13DCF2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C2D49-BF89-2942-B69A-16CB03658B67}" type="datetimeFigureOut">
              <a:rPr lang="sv-SE" smtClean="0"/>
              <a:t>2024-01-08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B3CAEF-1813-28DD-06B8-620BB19995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7A8AFC-A70B-0392-FDAA-A5EE20A177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0430-1510-294A-AA77-889A26755B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704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51205318"/>
              </p:ext>
            </p:extLst>
          </p:nvPr>
        </p:nvGraphicFramePr>
        <p:xfrm>
          <a:off x="379012" y="361024"/>
          <a:ext cx="11433975" cy="6289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6986500" y="5631805"/>
            <a:ext cx="1661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4117451" y="5470946"/>
            <a:ext cx="13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5398935" y="8746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Januari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6790414" y="437969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Februari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817458" y="147296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Mars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8221648" y="2549212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April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7847939" y="4307073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Maj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2912827" y="4124961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September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5414837" y="565731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Juli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3983603" y="515376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Augusti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6790414" y="532402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Juni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2552369" y="2867396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Oktober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3029444" y="145473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November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4063117" y="47016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December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8065269" y="4614850"/>
            <a:ext cx="14312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9764203" y="294467"/>
            <a:ext cx="2345634" cy="2011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Text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8221648" y="2912162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5565911" y="365973"/>
            <a:ext cx="128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2784941" y="4501792"/>
            <a:ext cx="2013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7822917" y="1799680"/>
            <a:ext cx="19023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4460678" y="2574495"/>
            <a:ext cx="128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Utbildning</a:t>
            </a:r>
          </a:p>
        </p:txBody>
      </p:sp>
      <p:sp>
        <p:nvSpPr>
          <p:cNvPr id="30" name="textruta 29"/>
          <p:cNvSpPr txBox="1"/>
          <p:nvPr/>
        </p:nvSpPr>
        <p:spPr>
          <a:xfrm>
            <a:off x="2541408" y="3165852"/>
            <a:ext cx="2735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1" name="textruta 30"/>
          <p:cNvSpPr txBox="1"/>
          <p:nvPr/>
        </p:nvSpPr>
        <p:spPr>
          <a:xfrm>
            <a:off x="7035583" y="777151"/>
            <a:ext cx="13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10210801" y="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Löpande</a:t>
            </a:r>
          </a:p>
        </p:txBody>
      </p:sp>
      <p:pic>
        <p:nvPicPr>
          <p:cNvPr id="2" name="Bildobjekt 1" descr="En bild som visar Grafik, logotyp, symbol, röd&#10;&#10;Automatiskt genererad beskrivning">
            <a:extLst>
              <a:ext uri="{FF2B5EF4-FFF2-40B4-BE49-F238E27FC236}">
                <a16:creationId xmlns:a16="http://schemas.microsoft.com/office/drawing/2014/main" id="{C11211E2-B2F7-FC61-495D-762E31CE82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111" y="5699177"/>
            <a:ext cx="962963" cy="858642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3703E662-2D1E-3E61-18D6-4DB76D316892}"/>
              </a:ext>
            </a:extLst>
          </p:cNvPr>
          <p:cNvSpPr txBox="1"/>
          <p:nvPr/>
        </p:nvSpPr>
        <p:spPr>
          <a:xfrm>
            <a:off x="4198956" y="783174"/>
            <a:ext cx="13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140B1B7-E50B-3C58-ACF2-ED8D087C16A9}"/>
              </a:ext>
            </a:extLst>
          </p:cNvPr>
          <p:cNvSpPr txBox="1"/>
          <p:nvPr/>
        </p:nvSpPr>
        <p:spPr>
          <a:xfrm>
            <a:off x="3220584" y="1853290"/>
            <a:ext cx="13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DD213C5-9B2B-0B37-EAA2-5420B93385DB}"/>
              </a:ext>
            </a:extLst>
          </p:cNvPr>
          <p:cNvSpPr txBox="1"/>
          <p:nvPr/>
        </p:nvSpPr>
        <p:spPr>
          <a:xfrm>
            <a:off x="5660886" y="6038969"/>
            <a:ext cx="13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9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</Words>
  <Application>Microsoft Macintosh PowerPoint</Application>
  <PresentationFormat>Bredbild</PresentationFormat>
  <Paragraphs>30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elin söderström</dc:creator>
  <cp:lastModifiedBy>elin söderström</cp:lastModifiedBy>
  <cp:revision>1</cp:revision>
  <dcterms:created xsi:type="dcterms:W3CDTF">2024-01-08T08:06:53Z</dcterms:created>
  <dcterms:modified xsi:type="dcterms:W3CDTF">2024-01-08T08:15:46Z</dcterms:modified>
</cp:coreProperties>
</file>